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1" r:id="rId2"/>
    <p:sldId id="256" r:id="rId3"/>
    <p:sldId id="257" r:id="rId4"/>
    <p:sldId id="268" r:id="rId5"/>
    <p:sldId id="276" r:id="rId6"/>
    <p:sldId id="288" r:id="rId7"/>
    <p:sldId id="270" r:id="rId8"/>
    <p:sldId id="298" r:id="rId9"/>
    <p:sldId id="289" r:id="rId10"/>
    <p:sldId id="302" r:id="rId11"/>
    <p:sldId id="303" r:id="rId12"/>
    <p:sldId id="306" r:id="rId13"/>
    <p:sldId id="301" r:id="rId14"/>
    <p:sldId id="307" r:id="rId15"/>
    <p:sldId id="308" r:id="rId16"/>
    <p:sldId id="290" r:id="rId17"/>
    <p:sldId id="311" r:id="rId18"/>
    <p:sldId id="312" r:id="rId19"/>
    <p:sldId id="291" r:id="rId20"/>
    <p:sldId id="313" r:id="rId21"/>
    <p:sldId id="319" r:id="rId22"/>
    <p:sldId id="320" r:id="rId23"/>
    <p:sldId id="317" r:id="rId24"/>
    <p:sldId id="292" r:id="rId25"/>
    <p:sldId id="315" r:id="rId26"/>
    <p:sldId id="318" r:id="rId27"/>
    <p:sldId id="316"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5"/>
    <a:srgbClr val="008080"/>
    <a:srgbClr val="0066FF"/>
    <a:srgbClr val="3366CC"/>
    <a:srgbClr val="D5A78B"/>
    <a:srgbClr val="55E395"/>
    <a:srgbClr val="559DE2"/>
    <a:srgbClr val="000000"/>
    <a:srgbClr val="3A2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67A57-1AFF-48B3-B4AD-6DEFD664E705}" v="642" dt="2023-07-23T14:23:09.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14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Abdelazim" userId="f54bc4e8-2b07-4831-aa0f-c9b82931dcbc" providerId="ADAL" clId="{A8D67A57-1AFF-48B3-B4AD-6DEFD664E705}"/>
    <pc:docChg chg="undo redo custSel addSld delSld modSld sldOrd">
      <pc:chgData name="Sara Abdelazim" userId="f54bc4e8-2b07-4831-aa0f-c9b82931dcbc" providerId="ADAL" clId="{A8D67A57-1AFF-48B3-B4AD-6DEFD664E705}" dt="2023-07-23T14:24:10.103" v="3961" actId="20577"/>
      <pc:docMkLst>
        <pc:docMk/>
      </pc:docMkLst>
      <pc:sldChg chg="addSp delSp modSp mod modTransition">
        <pc:chgData name="Sara Abdelazim" userId="f54bc4e8-2b07-4831-aa0f-c9b82931dcbc" providerId="ADAL" clId="{A8D67A57-1AFF-48B3-B4AD-6DEFD664E705}" dt="2023-07-23T12:28:45.184" v="3466" actId="20577"/>
        <pc:sldMkLst>
          <pc:docMk/>
          <pc:sldMk cId="957573118" sldId="256"/>
        </pc:sldMkLst>
        <pc:spChg chg="add del mod">
          <ac:chgData name="Sara Abdelazim" userId="f54bc4e8-2b07-4831-aa0f-c9b82931dcbc" providerId="ADAL" clId="{A8D67A57-1AFF-48B3-B4AD-6DEFD664E705}" dt="2023-07-22T11:24:56.739" v="206" actId="478"/>
          <ac:spMkLst>
            <pc:docMk/>
            <pc:sldMk cId="957573118" sldId="256"/>
            <ac:spMk id="2" creationId="{6A2070DA-ACB7-F6A1-8634-4EF2C9E9BAB0}"/>
          </ac:spMkLst>
        </pc:spChg>
        <pc:spChg chg="add del mod">
          <ac:chgData name="Sara Abdelazim" userId="f54bc4e8-2b07-4831-aa0f-c9b82931dcbc" providerId="ADAL" clId="{A8D67A57-1AFF-48B3-B4AD-6DEFD664E705}" dt="2023-07-22T11:23:59.025" v="172" actId="478"/>
          <ac:spMkLst>
            <pc:docMk/>
            <pc:sldMk cId="957573118" sldId="256"/>
            <ac:spMk id="3" creationId="{EB26B290-71F0-5529-7398-AF32C5464764}"/>
          </ac:spMkLst>
        </pc:spChg>
        <pc:spChg chg="mod">
          <ac:chgData name="Sara Abdelazim" userId="f54bc4e8-2b07-4831-aa0f-c9b82931dcbc" providerId="ADAL" clId="{A8D67A57-1AFF-48B3-B4AD-6DEFD664E705}" dt="2023-07-22T11:29:21.770" v="249" actId="20577"/>
          <ac:spMkLst>
            <pc:docMk/>
            <pc:sldMk cId="957573118" sldId="256"/>
            <ac:spMk id="19" creationId="{00000000-0000-0000-0000-000000000000}"/>
          </ac:spMkLst>
        </pc:spChg>
        <pc:spChg chg="mod">
          <ac:chgData name="Sara Abdelazim" userId="f54bc4e8-2b07-4831-aa0f-c9b82931dcbc" providerId="ADAL" clId="{A8D67A57-1AFF-48B3-B4AD-6DEFD664E705}" dt="2023-07-23T12:28:45.184" v="3466" actId="20577"/>
          <ac:spMkLst>
            <pc:docMk/>
            <pc:sldMk cId="957573118" sldId="256"/>
            <ac:spMk id="20" creationId="{00000000-0000-0000-0000-000000000000}"/>
          </ac:spMkLst>
        </pc:spChg>
        <pc:spChg chg="add del mod">
          <ac:chgData name="Sara Abdelazim" userId="f54bc4e8-2b07-4831-aa0f-c9b82931dcbc" providerId="ADAL" clId="{A8D67A57-1AFF-48B3-B4AD-6DEFD664E705}" dt="2023-07-22T11:24:47.345" v="199" actId="478"/>
          <ac:spMkLst>
            <pc:docMk/>
            <pc:sldMk cId="957573118" sldId="256"/>
            <ac:spMk id="21" creationId="{00000000-0000-0000-0000-000000000000}"/>
          </ac:spMkLst>
        </pc:spChg>
        <pc:spChg chg="del mod">
          <ac:chgData name="Sara Abdelazim" userId="f54bc4e8-2b07-4831-aa0f-c9b82931dcbc" providerId="ADAL" clId="{A8D67A57-1AFF-48B3-B4AD-6DEFD664E705}" dt="2023-07-22T11:24:47.350" v="201"/>
          <ac:spMkLst>
            <pc:docMk/>
            <pc:sldMk cId="957573118" sldId="256"/>
            <ac:spMk id="22" creationId="{00000000-0000-0000-0000-000000000000}"/>
          </ac:spMkLst>
        </pc:spChg>
        <pc:spChg chg="del mod">
          <ac:chgData name="Sara Abdelazim" userId="f54bc4e8-2b07-4831-aa0f-c9b82931dcbc" providerId="ADAL" clId="{A8D67A57-1AFF-48B3-B4AD-6DEFD664E705}" dt="2023-07-22T11:24:47.358" v="203"/>
          <ac:spMkLst>
            <pc:docMk/>
            <pc:sldMk cId="957573118" sldId="256"/>
            <ac:spMk id="23" creationId="{00000000-0000-0000-0000-000000000000}"/>
          </ac:spMkLst>
        </pc:spChg>
      </pc:sldChg>
      <pc:sldChg chg="modSp mod modTransition">
        <pc:chgData name="Sara Abdelazim" userId="f54bc4e8-2b07-4831-aa0f-c9b82931dcbc" providerId="ADAL" clId="{A8D67A57-1AFF-48B3-B4AD-6DEFD664E705}" dt="2023-07-23T08:14:00.645" v="2716" actId="14100"/>
        <pc:sldMkLst>
          <pc:docMk/>
          <pc:sldMk cId="3269931484" sldId="257"/>
        </pc:sldMkLst>
        <pc:spChg chg="mod">
          <ac:chgData name="Sara Abdelazim" userId="f54bc4e8-2b07-4831-aa0f-c9b82931dcbc" providerId="ADAL" clId="{A8D67A57-1AFF-48B3-B4AD-6DEFD664E705}" dt="2023-07-23T08:14:00.645" v="2716" actId="14100"/>
          <ac:spMkLst>
            <pc:docMk/>
            <pc:sldMk cId="3269931484" sldId="257"/>
            <ac:spMk id="13" creationId="{00000000-0000-0000-0000-000000000000}"/>
          </ac:spMkLst>
        </pc:spChg>
      </pc:sldChg>
      <pc:sldChg chg="addSp delSp modSp mod modTransition">
        <pc:chgData name="Sara Abdelazim" userId="f54bc4e8-2b07-4831-aa0f-c9b82931dcbc" providerId="ADAL" clId="{A8D67A57-1AFF-48B3-B4AD-6DEFD664E705}" dt="2023-07-22T21:03:43.307" v="1620" actId="255"/>
        <pc:sldMkLst>
          <pc:docMk/>
          <pc:sldMk cId="4218229313" sldId="261"/>
        </pc:sldMkLst>
        <pc:spChg chg="mod">
          <ac:chgData name="Sara Abdelazim" userId="f54bc4e8-2b07-4831-aa0f-c9b82931dcbc" providerId="ADAL" clId="{A8D67A57-1AFF-48B3-B4AD-6DEFD664E705}" dt="2023-07-22T11:28:57.948" v="245" actId="2711"/>
          <ac:spMkLst>
            <pc:docMk/>
            <pc:sldMk cId="4218229313" sldId="261"/>
            <ac:spMk id="7" creationId="{00000000-0000-0000-0000-000000000000}"/>
          </ac:spMkLst>
        </pc:spChg>
        <pc:spChg chg="mod">
          <ac:chgData name="Sara Abdelazim" userId="f54bc4e8-2b07-4831-aa0f-c9b82931dcbc" providerId="ADAL" clId="{A8D67A57-1AFF-48B3-B4AD-6DEFD664E705}" dt="2023-07-22T12:51:54.650" v="326" actId="1076"/>
          <ac:spMkLst>
            <pc:docMk/>
            <pc:sldMk cId="4218229313" sldId="261"/>
            <ac:spMk id="8" creationId="{00000000-0000-0000-0000-000000000000}"/>
          </ac:spMkLst>
        </pc:spChg>
        <pc:spChg chg="mod">
          <ac:chgData name="Sara Abdelazim" userId="f54bc4e8-2b07-4831-aa0f-c9b82931dcbc" providerId="ADAL" clId="{A8D67A57-1AFF-48B3-B4AD-6DEFD664E705}" dt="2023-07-22T21:03:43.307" v="1620" actId="255"/>
          <ac:spMkLst>
            <pc:docMk/>
            <pc:sldMk cId="4218229313" sldId="261"/>
            <ac:spMk id="9" creationId="{00000000-0000-0000-0000-000000000000}"/>
          </ac:spMkLst>
        </pc:spChg>
        <pc:spChg chg="mod">
          <ac:chgData name="Sara Abdelazim" userId="f54bc4e8-2b07-4831-aa0f-c9b82931dcbc" providerId="ADAL" clId="{A8D67A57-1AFF-48B3-B4AD-6DEFD664E705}" dt="2023-07-22T21:03:43.307" v="1620" actId="255"/>
          <ac:spMkLst>
            <pc:docMk/>
            <pc:sldMk cId="4218229313" sldId="261"/>
            <ac:spMk id="10" creationId="{00000000-0000-0000-0000-000000000000}"/>
          </ac:spMkLst>
        </pc:spChg>
        <pc:spChg chg="del mod">
          <ac:chgData name="Sara Abdelazim" userId="f54bc4e8-2b07-4831-aa0f-c9b82931dcbc" providerId="ADAL" clId="{A8D67A57-1AFF-48B3-B4AD-6DEFD664E705}" dt="2023-07-22T21:03:19.129" v="1612" actId="478"/>
          <ac:spMkLst>
            <pc:docMk/>
            <pc:sldMk cId="4218229313" sldId="261"/>
            <ac:spMk id="11" creationId="{00000000-0000-0000-0000-000000000000}"/>
          </ac:spMkLst>
        </pc:spChg>
        <pc:grpChg chg="del">
          <ac:chgData name="Sara Abdelazim" userId="f54bc4e8-2b07-4831-aa0f-c9b82931dcbc" providerId="ADAL" clId="{A8D67A57-1AFF-48B3-B4AD-6DEFD664E705}" dt="2023-07-22T11:28:33.219" v="231" actId="478"/>
          <ac:grpSpMkLst>
            <pc:docMk/>
            <pc:sldMk cId="4218229313" sldId="261"/>
            <ac:grpSpMk id="12" creationId="{00000000-0000-0000-0000-000000000000}"/>
          </ac:grpSpMkLst>
        </pc:grpChg>
        <pc:picChg chg="add mod">
          <ac:chgData name="Sara Abdelazim" userId="f54bc4e8-2b07-4831-aa0f-c9b82931dcbc" providerId="ADAL" clId="{A8D67A57-1AFF-48B3-B4AD-6DEFD664E705}" dt="2023-07-22T12:52:03.142" v="333" actId="1036"/>
          <ac:picMkLst>
            <pc:docMk/>
            <pc:sldMk cId="4218229313" sldId="261"/>
            <ac:picMk id="1026" creationId="{37EAA944-912A-18F3-5EA2-2BB2D4EBCB74}"/>
          </ac:picMkLst>
        </pc:picChg>
      </pc:sldChg>
      <pc:sldChg chg="modSp del mod modTransition">
        <pc:chgData name="Sara Abdelazim" userId="f54bc4e8-2b07-4831-aa0f-c9b82931dcbc" providerId="ADAL" clId="{A8D67A57-1AFF-48B3-B4AD-6DEFD664E705}" dt="2023-07-22T19:35:14.277" v="1493" actId="47"/>
        <pc:sldMkLst>
          <pc:docMk/>
          <pc:sldMk cId="2024727835" sldId="262"/>
        </pc:sldMkLst>
        <pc:spChg chg="mod">
          <ac:chgData name="Sara Abdelazim" userId="f54bc4e8-2b07-4831-aa0f-c9b82931dcbc" providerId="ADAL" clId="{A8D67A57-1AFF-48B3-B4AD-6DEFD664E705}" dt="2023-07-22T13:03:09.016" v="535" actId="1037"/>
          <ac:spMkLst>
            <pc:docMk/>
            <pc:sldMk cId="2024727835" sldId="262"/>
            <ac:spMk id="7" creationId="{00000000-0000-0000-0000-000000000000}"/>
          </ac:spMkLst>
        </pc:spChg>
        <pc:spChg chg="mod">
          <ac:chgData name="Sara Abdelazim" userId="f54bc4e8-2b07-4831-aa0f-c9b82931dcbc" providerId="ADAL" clId="{A8D67A57-1AFF-48B3-B4AD-6DEFD664E705}" dt="2023-07-22T13:03:18.709" v="536" actId="1076"/>
          <ac:spMkLst>
            <pc:docMk/>
            <pc:sldMk cId="2024727835" sldId="262"/>
            <ac:spMk id="10" creationId="{00000000-0000-0000-0000-000000000000}"/>
          </ac:spMkLst>
        </pc:spChg>
        <pc:cxnChg chg="mod">
          <ac:chgData name="Sara Abdelazim" userId="f54bc4e8-2b07-4831-aa0f-c9b82931dcbc" providerId="ADAL" clId="{A8D67A57-1AFF-48B3-B4AD-6DEFD664E705}" dt="2023-07-22T13:03:09.016" v="535" actId="1037"/>
          <ac:cxnSpMkLst>
            <pc:docMk/>
            <pc:sldMk cId="2024727835" sldId="262"/>
            <ac:cxnSpMk id="8" creationId="{00000000-0000-0000-0000-000000000000}"/>
          </ac:cxnSpMkLst>
        </pc:cxnChg>
        <pc:cxnChg chg="mod">
          <ac:chgData name="Sara Abdelazim" userId="f54bc4e8-2b07-4831-aa0f-c9b82931dcbc" providerId="ADAL" clId="{A8D67A57-1AFF-48B3-B4AD-6DEFD664E705}" dt="2023-07-22T13:03:09.016" v="535" actId="1037"/>
          <ac:cxnSpMkLst>
            <pc:docMk/>
            <pc:sldMk cId="2024727835" sldId="262"/>
            <ac:cxnSpMk id="9" creationId="{00000000-0000-0000-0000-000000000000}"/>
          </ac:cxnSpMkLst>
        </pc:cxnChg>
      </pc:sldChg>
      <pc:sldChg chg="del modTransition">
        <pc:chgData name="Sara Abdelazim" userId="f54bc4e8-2b07-4831-aa0f-c9b82931dcbc" providerId="ADAL" clId="{A8D67A57-1AFF-48B3-B4AD-6DEFD664E705}" dt="2023-07-22T19:35:14.277" v="1493" actId="47"/>
        <pc:sldMkLst>
          <pc:docMk/>
          <pc:sldMk cId="3719010505" sldId="263"/>
        </pc:sldMkLst>
      </pc:sldChg>
      <pc:sldChg chg="del modTransition">
        <pc:chgData name="Sara Abdelazim" userId="f54bc4e8-2b07-4831-aa0f-c9b82931dcbc" providerId="ADAL" clId="{A8D67A57-1AFF-48B3-B4AD-6DEFD664E705}" dt="2023-07-22T19:35:14.277" v="1493" actId="47"/>
        <pc:sldMkLst>
          <pc:docMk/>
          <pc:sldMk cId="1045556128" sldId="264"/>
        </pc:sldMkLst>
      </pc:sldChg>
      <pc:sldChg chg="del modTransition">
        <pc:chgData name="Sara Abdelazim" userId="f54bc4e8-2b07-4831-aa0f-c9b82931dcbc" providerId="ADAL" clId="{A8D67A57-1AFF-48B3-B4AD-6DEFD664E705}" dt="2023-07-22T19:35:14.277" v="1493" actId="47"/>
        <pc:sldMkLst>
          <pc:docMk/>
          <pc:sldMk cId="926944824" sldId="265"/>
        </pc:sldMkLst>
      </pc:sldChg>
      <pc:sldChg chg="addSp delSp modSp mod ord modTransition">
        <pc:chgData name="Sara Abdelazim" userId="f54bc4e8-2b07-4831-aa0f-c9b82931dcbc" providerId="ADAL" clId="{A8D67A57-1AFF-48B3-B4AD-6DEFD664E705}" dt="2023-07-22T19:59:14.967" v="1608" actId="13900"/>
        <pc:sldMkLst>
          <pc:docMk/>
          <pc:sldMk cId="221280751" sldId="268"/>
        </pc:sldMkLst>
        <pc:spChg chg="mod">
          <ac:chgData name="Sara Abdelazim" userId="f54bc4e8-2b07-4831-aa0f-c9b82931dcbc" providerId="ADAL" clId="{A8D67A57-1AFF-48B3-B4AD-6DEFD664E705}" dt="2023-07-22T11:32:46.546" v="278" actId="20577"/>
          <ac:spMkLst>
            <pc:docMk/>
            <pc:sldMk cId="221280751" sldId="268"/>
            <ac:spMk id="3" creationId="{00000000-0000-0000-0000-000000000000}"/>
          </ac:spMkLst>
        </pc:spChg>
        <pc:spChg chg="mod">
          <ac:chgData name="Sara Abdelazim" userId="f54bc4e8-2b07-4831-aa0f-c9b82931dcbc" providerId="ADAL" clId="{A8D67A57-1AFF-48B3-B4AD-6DEFD664E705}" dt="2023-07-22T12:57:36.771" v="381" actId="20577"/>
          <ac:spMkLst>
            <pc:docMk/>
            <pc:sldMk cId="221280751" sldId="268"/>
            <ac:spMk id="23595" creationId="{00000000-0000-0000-0000-000000000000}"/>
          </ac:spMkLst>
        </pc:spChg>
        <pc:spChg chg="mod">
          <ac:chgData name="Sara Abdelazim" userId="f54bc4e8-2b07-4831-aa0f-c9b82931dcbc" providerId="ADAL" clId="{A8D67A57-1AFF-48B3-B4AD-6DEFD664E705}" dt="2023-07-22T19:59:14.967" v="1608" actId="13900"/>
          <ac:spMkLst>
            <pc:docMk/>
            <pc:sldMk cId="221280751" sldId="268"/>
            <ac:spMk id="23596" creationId="{00000000-0000-0000-0000-000000000000}"/>
          </ac:spMkLst>
        </pc:spChg>
        <pc:grpChg chg="del">
          <ac:chgData name="Sara Abdelazim" userId="f54bc4e8-2b07-4831-aa0f-c9b82931dcbc" providerId="ADAL" clId="{A8D67A57-1AFF-48B3-B4AD-6DEFD664E705}" dt="2023-07-22T11:32:28.729" v="250" actId="478"/>
          <ac:grpSpMkLst>
            <pc:docMk/>
            <pc:sldMk cId="221280751" sldId="268"/>
            <ac:grpSpMk id="113" creationId="{00000000-0000-0000-0000-000000000000}"/>
          </ac:grpSpMkLst>
        </pc:grpChg>
        <pc:picChg chg="add mod">
          <ac:chgData name="Sara Abdelazim" userId="f54bc4e8-2b07-4831-aa0f-c9b82931dcbc" providerId="ADAL" clId="{A8D67A57-1AFF-48B3-B4AD-6DEFD664E705}" dt="2023-07-22T11:32:36.393" v="252" actId="1076"/>
          <ac:picMkLst>
            <pc:docMk/>
            <pc:sldMk cId="221280751" sldId="268"/>
            <ac:picMk id="2050" creationId="{EB475683-C193-E78F-2BBE-E0CE70EF3B34}"/>
          </ac:picMkLst>
        </pc:picChg>
      </pc:sldChg>
      <pc:sldChg chg="del modTransition">
        <pc:chgData name="Sara Abdelazim" userId="f54bc4e8-2b07-4831-aa0f-c9b82931dcbc" providerId="ADAL" clId="{A8D67A57-1AFF-48B3-B4AD-6DEFD664E705}" dt="2023-07-22T19:35:14.277" v="1493" actId="47"/>
        <pc:sldMkLst>
          <pc:docMk/>
          <pc:sldMk cId="2288763534" sldId="269"/>
        </pc:sldMkLst>
      </pc:sldChg>
      <pc:sldChg chg="modSp mod ord modTransition">
        <pc:chgData name="Sara Abdelazim" userId="f54bc4e8-2b07-4831-aa0f-c9b82931dcbc" providerId="ADAL" clId="{A8D67A57-1AFF-48B3-B4AD-6DEFD664E705}" dt="2023-07-22T13:48:06.523" v="626" actId="113"/>
        <pc:sldMkLst>
          <pc:docMk/>
          <pc:sldMk cId="3206660001" sldId="270"/>
        </pc:sldMkLst>
        <pc:spChg chg="mod">
          <ac:chgData name="Sara Abdelazim" userId="f54bc4e8-2b07-4831-aa0f-c9b82931dcbc" providerId="ADAL" clId="{A8D67A57-1AFF-48B3-B4AD-6DEFD664E705}" dt="2023-07-22T13:40:55.511" v="577" actId="207"/>
          <ac:spMkLst>
            <pc:docMk/>
            <pc:sldMk cId="3206660001" sldId="270"/>
            <ac:spMk id="3" creationId="{00000000-0000-0000-0000-000000000000}"/>
          </ac:spMkLst>
        </pc:spChg>
        <pc:spChg chg="mod">
          <ac:chgData name="Sara Abdelazim" userId="f54bc4e8-2b07-4831-aa0f-c9b82931dcbc" providerId="ADAL" clId="{A8D67A57-1AFF-48B3-B4AD-6DEFD664E705}" dt="2023-07-22T13:41:18.905" v="580" actId="113"/>
          <ac:spMkLst>
            <pc:docMk/>
            <pc:sldMk cId="3206660001" sldId="270"/>
            <ac:spMk id="28" creationId="{00000000-0000-0000-0000-000000000000}"/>
          </ac:spMkLst>
        </pc:spChg>
        <pc:spChg chg="mod">
          <ac:chgData name="Sara Abdelazim" userId="f54bc4e8-2b07-4831-aa0f-c9b82931dcbc" providerId="ADAL" clId="{A8D67A57-1AFF-48B3-B4AD-6DEFD664E705}" dt="2023-07-22T13:40:55.511" v="577" actId="207"/>
          <ac:spMkLst>
            <pc:docMk/>
            <pc:sldMk cId="3206660001" sldId="270"/>
            <ac:spMk id="31" creationId="{00000000-0000-0000-0000-000000000000}"/>
          </ac:spMkLst>
        </pc:spChg>
        <pc:spChg chg="mod">
          <ac:chgData name="Sara Abdelazim" userId="f54bc4e8-2b07-4831-aa0f-c9b82931dcbc" providerId="ADAL" clId="{A8D67A57-1AFF-48B3-B4AD-6DEFD664E705}" dt="2023-07-22T13:40:55.511" v="577" actId="207"/>
          <ac:spMkLst>
            <pc:docMk/>
            <pc:sldMk cId="3206660001" sldId="270"/>
            <ac:spMk id="32" creationId="{00000000-0000-0000-0000-000000000000}"/>
          </ac:spMkLst>
        </pc:spChg>
        <pc:spChg chg="mod">
          <ac:chgData name="Sara Abdelazim" userId="f54bc4e8-2b07-4831-aa0f-c9b82931dcbc" providerId="ADAL" clId="{A8D67A57-1AFF-48B3-B4AD-6DEFD664E705}" dt="2023-07-22T13:40:55.511" v="577" actId="207"/>
          <ac:spMkLst>
            <pc:docMk/>
            <pc:sldMk cId="3206660001" sldId="270"/>
            <ac:spMk id="33" creationId="{00000000-0000-0000-0000-000000000000}"/>
          </ac:spMkLst>
        </pc:spChg>
        <pc:spChg chg="mod">
          <ac:chgData name="Sara Abdelazim" userId="f54bc4e8-2b07-4831-aa0f-c9b82931dcbc" providerId="ADAL" clId="{A8D67A57-1AFF-48B3-B4AD-6DEFD664E705}" dt="2023-07-22T13:41:18.905" v="580" actId="113"/>
          <ac:spMkLst>
            <pc:docMk/>
            <pc:sldMk cId="3206660001" sldId="270"/>
            <ac:spMk id="34" creationId="{00000000-0000-0000-0000-000000000000}"/>
          </ac:spMkLst>
        </pc:spChg>
        <pc:spChg chg="mod">
          <ac:chgData name="Sara Abdelazim" userId="f54bc4e8-2b07-4831-aa0f-c9b82931dcbc" providerId="ADAL" clId="{A8D67A57-1AFF-48B3-B4AD-6DEFD664E705}" dt="2023-07-22T13:41:18.905" v="580" actId="113"/>
          <ac:spMkLst>
            <pc:docMk/>
            <pc:sldMk cId="3206660001" sldId="270"/>
            <ac:spMk id="35" creationId="{00000000-0000-0000-0000-000000000000}"/>
          </ac:spMkLst>
        </pc:spChg>
        <pc:spChg chg="mod">
          <ac:chgData name="Sara Abdelazim" userId="f54bc4e8-2b07-4831-aa0f-c9b82931dcbc" providerId="ADAL" clId="{A8D67A57-1AFF-48B3-B4AD-6DEFD664E705}" dt="2023-07-22T13:41:18.905" v="580" actId="113"/>
          <ac:spMkLst>
            <pc:docMk/>
            <pc:sldMk cId="3206660001" sldId="270"/>
            <ac:spMk id="36" creationId="{00000000-0000-0000-0000-000000000000}"/>
          </ac:spMkLst>
        </pc:spChg>
        <pc:spChg chg="mod">
          <ac:chgData name="Sara Abdelazim" userId="f54bc4e8-2b07-4831-aa0f-c9b82931dcbc" providerId="ADAL" clId="{A8D67A57-1AFF-48B3-B4AD-6DEFD664E705}" dt="2023-07-22T13:48:06.523" v="626" actId="113"/>
          <ac:spMkLst>
            <pc:docMk/>
            <pc:sldMk cId="3206660001" sldId="270"/>
            <ac:spMk id="38" creationId="{00000000-0000-0000-0000-000000000000}"/>
          </ac:spMkLst>
        </pc:spChg>
        <pc:spChg chg="mod">
          <ac:chgData name="Sara Abdelazim" userId="f54bc4e8-2b07-4831-aa0f-c9b82931dcbc" providerId="ADAL" clId="{A8D67A57-1AFF-48B3-B4AD-6DEFD664E705}" dt="2023-07-22T13:12:46.813" v="568"/>
          <ac:spMkLst>
            <pc:docMk/>
            <pc:sldMk cId="3206660001" sldId="270"/>
            <ac:spMk id="104" creationId="{00000000-0000-0000-0000-000000000000}"/>
          </ac:spMkLst>
        </pc:spChg>
        <pc:spChg chg="mod">
          <ac:chgData name="Sara Abdelazim" userId="f54bc4e8-2b07-4831-aa0f-c9b82931dcbc" providerId="ADAL" clId="{A8D67A57-1AFF-48B3-B4AD-6DEFD664E705}" dt="2023-07-22T13:04:22.042" v="546" actId="20577"/>
          <ac:spMkLst>
            <pc:docMk/>
            <pc:sldMk cId="3206660001" sldId="270"/>
            <ac:spMk id="105" creationId="{00000000-0000-0000-0000-000000000000}"/>
          </ac:spMkLst>
        </pc:spChg>
        <pc:spChg chg="mod">
          <ac:chgData name="Sara Abdelazim" userId="f54bc4e8-2b07-4831-aa0f-c9b82931dcbc" providerId="ADAL" clId="{A8D67A57-1AFF-48B3-B4AD-6DEFD664E705}" dt="2023-07-22T13:12:59.692" v="571"/>
          <ac:spMkLst>
            <pc:docMk/>
            <pc:sldMk cId="3206660001" sldId="270"/>
            <ac:spMk id="116" creationId="{00000000-0000-0000-0000-000000000000}"/>
          </ac:spMkLst>
        </pc:spChg>
        <pc:spChg chg="mod">
          <ac:chgData name="Sara Abdelazim" userId="f54bc4e8-2b07-4831-aa0f-c9b82931dcbc" providerId="ADAL" clId="{A8D67A57-1AFF-48B3-B4AD-6DEFD664E705}" dt="2023-07-22T13:05:42.518" v="555" actId="20577"/>
          <ac:spMkLst>
            <pc:docMk/>
            <pc:sldMk cId="3206660001" sldId="270"/>
            <ac:spMk id="117" creationId="{00000000-0000-0000-0000-000000000000}"/>
          </ac:spMkLst>
        </pc:spChg>
        <pc:spChg chg="mod">
          <ac:chgData name="Sara Abdelazim" userId="f54bc4e8-2b07-4831-aa0f-c9b82931dcbc" providerId="ADAL" clId="{A8D67A57-1AFF-48B3-B4AD-6DEFD664E705}" dt="2023-07-22T13:13:12.583" v="574"/>
          <ac:spMkLst>
            <pc:docMk/>
            <pc:sldMk cId="3206660001" sldId="270"/>
            <ac:spMk id="129" creationId="{00000000-0000-0000-0000-000000000000}"/>
          </ac:spMkLst>
        </pc:spChg>
        <pc:spChg chg="mod">
          <ac:chgData name="Sara Abdelazim" userId="f54bc4e8-2b07-4831-aa0f-c9b82931dcbc" providerId="ADAL" clId="{A8D67A57-1AFF-48B3-B4AD-6DEFD664E705}" dt="2023-07-22T13:05:51.862" v="560" actId="20577"/>
          <ac:spMkLst>
            <pc:docMk/>
            <pc:sldMk cId="3206660001" sldId="270"/>
            <ac:spMk id="130" creationId="{00000000-0000-0000-0000-000000000000}"/>
          </ac:spMkLst>
        </pc:spChg>
        <pc:spChg chg="mod">
          <ac:chgData name="Sara Abdelazim" userId="f54bc4e8-2b07-4831-aa0f-c9b82931dcbc" providerId="ADAL" clId="{A8D67A57-1AFF-48B3-B4AD-6DEFD664E705}" dt="2023-07-22T13:06:00.263" v="565" actId="20577"/>
          <ac:spMkLst>
            <pc:docMk/>
            <pc:sldMk cId="3206660001" sldId="270"/>
            <ac:spMk id="136" creationId="{00000000-0000-0000-0000-000000000000}"/>
          </ac:spMkLst>
        </pc:spChg>
      </pc:sldChg>
      <pc:sldChg chg="del modTransition">
        <pc:chgData name="Sara Abdelazim" userId="f54bc4e8-2b07-4831-aa0f-c9b82931dcbc" providerId="ADAL" clId="{A8D67A57-1AFF-48B3-B4AD-6DEFD664E705}" dt="2023-07-22T19:35:14.277" v="1493" actId="47"/>
        <pc:sldMkLst>
          <pc:docMk/>
          <pc:sldMk cId="761197917" sldId="271"/>
        </pc:sldMkLst>
      </pc:sldChg>
      <pc:sldChg chg="del ord modTransition">
        <pc:chgData name="Sara Abdelazim" userId="f54bc4e8-2b07-4831-aa0f-c9b82931dcbc" providerId="ADAL" clId="{A8D67A57-1AFF-48B3-B4AD-6DEFD664E705}" dt="2023-07-22T19:35:14.277" v="1493" actId="47"/>
        <pc:sldMkLst>
          <pc:docMk/>
          <pc:sldMk cId="2111015686" sldId="272"/>
        </pc:sldMkLst>
      </pc:sldChg>
      <pc:sldChg chg="del modTransition">
        <pc:chgData name="Sara Abdelazim" userId="f54bc4e8-2b07-4831-aa0f-c9b82931dcbc" providerId="ADAL" clId="{A8D67A57-1AFF-48B3-B4AD-6DEFD664E705}" dt="2023-07-22T19:35:14.277" v="1493" actId="47"/>
        <pc:sldMkLst>
          <pc:docMk/>
          <pc:sldMk cId="3890514885" sldId="273"/>
        </pc:sldMkLst>
      </pc:sldChg>
      <pc:sldChg chg="del modTransition">
        <pc:chgData name="Sara Abdelazim" userId="f54bc4e8-2b07-4831-aa0f-c9b82931dcbc" providerId="ADAL" clId="{A8D67A57-1AFF-48B3-B4AD-6DEFD664E705}" dt="2023-07-22T19:35:14.277" v="1493" actId="47"/>
        <pc:sldMkLst>
          <pc:docMk/>
          <pc:sldMk cId="802501824" sldId="274"/>
        </pc:sldMkLst>
      </pc:sldChg>
      <pc:sldChg chg="del modTransition">
        <pc:chgData name="Sara Abdelazim" userId="f54bc4e8-2b07-4831-aa0f-c9b82931dcbc" providerId="ADAL" clId="{A8D67A57-1AFF-48B3-B4AD-6DEFD664E705}" dt="2023-07-22T19:35:14.277" v="1493" actId="47"/>
        <pc:sldMkLst>
          <pc:docMk/>
          <pc:sldMk cId="3242008070" sldId="275"/>
        </pc:sldMkLst>
      </pc:sldChg>
      <pc:sldChg chg="addSp delSp modSp mod ord modTransition delAnim modAnim">
        <pc:chgData name="Sara Abdelazim" userId="f54bc4e8-2b07-4831-aa0f-c9b82931dcbc" providerId="ADAL" clId="{A8D67A57-1AFF-48B3-B4AD-6DEFD664E705}" dt="2023-07-23T08:13:41.494" v="2694"/>
        <pc:sldMkLst>
          <pc:docMk/>
          <pc:sldMk cId="3287439180" sldId="276"/>
        </pc:sldMkLst>
        <pc:spChg chg="del topLvl">
          <ac:chgData name="Sara Abdelazim" userId="f54bc4e8-2b07-4831-aa0f-c9b82931dcbc" providerId="ADAL" clId="{A8D67A57-1AFF-48B3-B4AD-6DEFD664E705}" dt="2023-07-23T07:40:54.810" v="2377" actId="478"/>
          <ac:spMkLst>
            <pc:docMk/>
            <pc:sldMk cId="3287439180" sldId="276"/>
            <ac:spMk id="3" creationId="{00000000-0000-0000-0000-000000000000}"/>
          </ac:spMkLst>
        </pc:spChg>
        <pc:spChg chg="del topLvl">
          <ac:chgData name="Sara Abdelazim" userId="f54bc4e8-2b07-4831-aa0f-c9b82931dcbc" providerId="ADAL" clId="{A8D67A57-1AFF-48B3-B4AD-6DEFD664E705}" dt="2023-07-23T07:40:56.168" v="2378" actId="478"/>
          <ac:spMkLst>
            <pc:docMk/>
            <pc:sldMk cId="3287439180" sldId="276"/>
            <ac:spMk id="4" creationId="{00000000-0000-0000-0000-000000000000}"/>
          </ac:spMkLst>
        </pc:spChg>
        <pc:spChg chg="del topLvl">
          <ac:chgData name="Sara Abdelazim" userId="f54bc4e8-2b07-4831-aa0f-c9b82931dcbc" providerId="ADAL" clId="{A8D67A57-1AFF-48B3-B4AD-6DEFD664E705}" dt="2023-07-23T07:21:13.030" v="1846" actId="478"/>
          <ac:spMkLst>
            <pc:docMk/>
            <pc:sldMk cId="3287439180" sldId="276"/>
            <ac:spMk id="6" creationId="{00000000-0000-0000-0000-000000000000}"/>
          </ac:spMkLst>
        </pc:spChg>
        <pc:spChg chg="mod topLvl">
          <ac:chgData name="Sara Abdelazim" userId="f54bc4e8-2b07-4831-aa0f-c9b82931dcbc" providerId="ADAL" clId="{A8D67A57-1AFF-48B3-B4AD-6DEFD664E705}" dt="2023-07-23T07:41:35.762" v="2390" actId="1036"/>
          <ac:spMkLst>
            <pc:docMk/>
            <pc:sldMk cId="3287439180" sldId="276"/>
            <ac:spMk id="7" creationId="{00000000-0000-0000-0000-000000000000}"/>
          </ac:spMkLst>
        </pc:spChg>
        <pc:spChg chg="del topLvl">
          <ac:chgData name="Sara Abdelazim" userId="f54bc4e8-2b07-4831-aa0f-c9b82931dcbc" providerId="ADAL" clId="{A8D67A57-1AFF-48B3-B4AD-6DEFD664E705}" dt="2023-07-23T07:29:02.339" v="2012" actId="478"/>
          <ac:spMkLst>
            <pc:docMk/>
            <pc:sldMk cId="3287439180" sldId="276"/>
            <ac:spMk id="12" creationId="{00000000-0000-0000-0000-000000000000}"/>
          </ac:spMkLst>
        </pc:spChg>
        <pc:spChg chg="mod topLvl">
          <ac:chgData name="Sara Abdelazim" userId="f54bc4e8-2b07-4831-aa0f-c9b82931dcbc" providerId="ADAL" clId="{A8D67A57-1AFF-48B3-B4AD-6DEFD664E705}" dt="2023-07-23T07:41:35.762" v="2390" actId="1036"/>
          <ac:spMkLst>
            <pc:docMk/>
            <pc:sldMk cId="3287439180" sldId="276"/>
            <ac:spMk id="13" creationId="{00000000-0000-0000-0000-000000000000}"/>
          </ac:spMkLst>
        </pc:spChg>
        <pc:spChg chg="mod">
          <ac:chgData name="Sara Abdelazim" userId="f54bc4e8-2b07-4831-aa0f-c9b82931dcbc" providerId="ADAL" clId="{A8D67A57-1AFF-48B3-B4AD-6DEFD664E705}" dt="2023-07-23T07:46:13.348" v="2459" actId="20577"/>
          <ac:spMkLst>
            <pc:docMk/>
            <pc:sldMk cId="3287439180" sldId="276"/>
            <ac:spMk id="14" creationId="{00000000-0000-0000-0000-000000000000}"/>
          </ac:spMkLst>
        </pc:spChg>
        <pc:spChg chg="mod">
          <ac:chgData name="Sara Abdelazim" userId="f54bc4e8-2b07-4831-aa0f-c9b82931dcbc" providerId="ADAL" clId="{A8D67A57-1AFF-48B3-B4AD-6DEFD664E705}" dt="2023-07-23T07:42:57.067" v="2425" actId="255"/>
          <ac:spMkLst>
            <pc:docMk/>
            <pc:sldMk cId="3287439180" sldId="276"/>
            <ac:spMk id="15" creationId="{00000000-0000-0000-0000-000000000000}"/>
          </ac:spMkLst>
        </pc:spChg>
        <pc:spChg chg="mod">
          <ac:chgData name="Sara Abdelazim" userId="f54bc4e8-2b07-4831-aa0f-c9b82931dcbc" providerId="ADAL" clId="{A8D67A57-1AFF-48B3-B4AD-6DEFD664E705}" dt="2023-07-23T07:48:47.498" v="2509" actId="20577"/>
          <ac:spMkLst>
            <pc:docMk/>
            <pc:sldMk cId="3287439180" sldId="276"/>
            <ac:spMk id="16" creationId="{00000000-0000-0000-0000-000000000000}"/>
          </ac:spMkLst>
        </pc:spChg>
        <pc:spChg chg="mod">
          <ac:chgData name="Sara Abdelazim" userId="f54bc4e8-2b07-4831-aa0f-c9b82931dcbc" providerId="ADAL" clId="{A8D67A57-1AFF-48B3-B4AD-6DEFD664E705}" dt="2023-07-23T08:01:37.802" v="2624" actId="20577"/>
          <ac:spMkLst>
            <pc:docMk/>
            <pc:sldMk cId="3287439180" sldId="276"/>
            <ac:spMk id="17" creationId="{00000000-0000-0000-0000-000000000000}"/>
          </ac:spMkLst>
        </pc:spChg>
        <pc:spChg chg="add mod">
          <ac:chgData name="Sara Abdelazim" userId="f54bc4e8-2b07-4831-aa0f-c9b82931dcbc" providerId="ADAL" clId="{A8D67A57-1AFF-48B3-B4AD-6DEFD664E705}" dt="2023-07-23T07:41:35.762" v="2390" actId="1036"/>
          <ac:spMkLst>
            <pc:docMk/>
            <pc:sldMk cId="3287439180" sldId="276"/>
            <ac:spMk id="18" creationId="{97DAE686-74EE-5611-793D-A20485C98C27}"/>
          </ac:spMkLst>
        </pc:spChg>
        <pc:spChg chg="del">
          <ac:chgData name="Sara Abdelazim" userId="f54bc4e8-2b07-4831-aa0f-c9b82931dcbc" providerId="ADAL" clId="{A8D67A57-1AFF-48B3-B4AD-6DEFD664E705}" dt="2023-07-23T07:12:08.126" v="1643" actId="478"/>
          <ac:spMkLst>
            <pc:docMk/>
            <pc:sldMk cId="3287439180" sldId="276"/>
            <ac:spMk id="19" creationId="{00000000-0000-0000-0000-000000000000}"/>
          </ac:spMkLst>
        </pc:spChg>
        <pc:spChg chg="add mod">
          <ac:chgData name="Sara Abdelazim" userId="f54bc4e8-2b07-4831-aa0f-c9b82931dcbc" providerId="ADAL" clId="{A8D67A57-1AFF-48B3-B4AD-6DEFD664E705}" dt="2023-07-23T07:41:35.762" v="2390" actId="1036"/>
          <ac:spMkLst>
            <pc:docMk/>
            <pc:sldMk cId="3287439180" sldId="276"/>
            <ac:spMk id="21" creationId="{49E9F5FC-106F-A2CB-38D6-7E8052431DDF}"/>
          </ac:spMkLst>
        </pc:spChg>
        <pc:spChg chg="add del mod">
          <ac:chgData name="Sara Abdelazim" userId="f54bc4e8-2b07-4831-aa0f-c9b82931dcbc" providerId="ADAL" clId="{A8D67A57-1AFF-48B3-B4AD-6DEFD664E705}" dt="2023-07-22T21:04:42.961" v="1627" actId="478"/>
          <ac:spMkLst>
            <pc:docMk/>
            <pc:sldMk cId="3287439180" sldId="276"/>
            <ac:spMk id="21" creationId="{DFF01865-8C85-5B20-977E-ED1C6F79E20D}"/>
          </ac:spMkLst>
        </pc:spChg>
        <pc:spChg chg="del">
          <ac:chgData name="Sara Abdelazim" userId="f54bc4e8-2b07-4831-aa0f-c9b82931dcbc" providerId="ADAL" clId="{A8D67A57-1AFF-48B3-B4AD-6DEFD664E705}" dt="2023-07-23T07:12:11.341" v="1646" actId="478"/>
          <ac:spMkLst>
            <pc:docMk/>
            <pc:sldMk cId="3287439180" sldId="276"/>
            <ac:spMk id="22" creationId="{00000000-0000-0000-0000-000000000000}"/>
          </ac:spMkLst>
        </pc:spChg>
        <pc:spChg chg="add mod">
          <ac:chgData name="Sara Abdelazim" userId="f54bc4e8-2b07-4831-aa0f-c9b82931dcbc" providerId="ADAL" clId="{A8D67A57-1AFF-48B3-B4AD-6DEFD664E705}" dt="2023-07-23T07:41:35.762" v="2390" actId="1036"/>
          <ac:spMkLst>
            <pc:docMk/>
            <pc:sldMk cId="3287439180" sldId="276"/>
            <ac:spMk id="23" creationId="{25F0CFF9-7F1B-3197-F227-20C71F371BEF}"/>
          </ac:spMkLst>
        </pc:spChg>
        <pc:spChg chg="add mod">
          <ac:chgData name="Sara Abdelazim" userId="f54bc4e8-2b07-4831-aa0f-c9b82931dcbc" providerId="ADAL" clId="{A8D67A57-1AFF-48B3-B4AD-6DEFD664E705}" dt="2023-07-23T07:41:35.762" v="2390" actId="1036"/>
          <ac:spMkLst>
            <pc:docMk/>
            <pc:sldMk cId="3287439180" sldId="276"/>
            <ac:spMk id="24" creationId="{387F7114-F0E7-BA76-BEBE-5A2363E806DF}"/>
          </ac:spMkLst>
        </pc:spChg>
        <pc:spChg chg="del">
          <ac:chgData name="Sara Abdelazim" userId="f54bc4e8-2b07-4831-aa0f-c9b82931dcbc" providerId="ADAL" clId="{A8D67A57-1AFF-48B3-B4AD-6DEFD664E705}" dt="2023-07-23T07:12:12.165" v="1647" actId="478"/>
          <ac:spMkLst>
            <pc:docMk/>
            <pc:sldMk cId="3287439180" sldId="276"/>
            <ac:spMk id="25" creationId="{00000000-0000-0000-0000-000000000000}"/>
          </ac:spMkLst>
        </pc:spChg>
        <pc:spChg chg="add mod">
          <ac:chgData name="Sara Abdelazim" userId="f54bc4e8-2b07-4831-aa0f-c9b82931dcbc" providerId="ADAL" clId="{A8D67A57-1AFF-48B3-B4AD-6DEFD664E705}" dt="2023-07-23T07:48:49.940" v="2515" actId="20577"/>
          <ac:spMkLst>
            <pc:docMk/>
            <pc:sldMk cId="3287439180" sldId="276"/>
            <ac:spMk id="26" creationId="{4D9AA7DE-4B76-3E17-EC60-54583D0B7104}"/>
          </ac:spMkLst>
        </pc:spChg>
        <pc:spChg chg="add mod">
          <ac:chgData name="Sara Abdelazim" userId="f54bc4e8-2b07-4831-aa0f-c9b82931dcbc" providerId="ADAL" clId="{A8D67A57-1AFF-48B3-B4AD-6DEFD664E705}" dt="2023-07-23T07:41:35.762" v="2390" actId="1036"/>
          <ac:spMkLst>
            <pc:docMk/>
            <pc:sldMk cId="3287439180" sldId="276"/>
            <ac:spMk id="27" creationId="{E10A4D1D-16BF-8552-09C1-8D98FE2D546C}"/>
          </ac:spMkLst>
        </pc:spChg>
        <pc:spChg chg="del">
          <ac:chgData name="Sara Abdelazim" userId="f54bc4e8-2b07-4831-aa0f-c9b82931dcbc" providerId="ADAL" clId="{A8D67A57-1AFF-48B3-B4AD-6DEFD664E705}" dt="2023-07-23T07:12:13.646" v="1649" actId="478"/>
          <ac:spMkLst>
            <pc:docMk/>
            <pc:sldMk cId="3287439180" sldId="276"/>
            <ac:spMk id="28" creationId="{00000000-0000-0000-0000-000000000000}"/>
          </ac:spMkLst>
        </pc:spChg>
        <pc:spChg chg="mod">
          <ac:chgData name="Sara Abdelazim" userId="f54bc4e8-2b07-4831-aa0f-c9b82931dcbc" providerId="ADAL" clId="{A8D67A57-1AFF-48B3-B4AD-6DEFD664E705}" dt="2023-07-23T07:41:35.762" v="2390" actId="1036"/>
          <ac:spMkLst>
            <pc:docMk/>
            <pc:sldMk cId="3287439180" sldId="276"/>
            <ac:spMk id="30" creationId="{00000000-0000-0000-0000-000000000000}"/>
          </ac:spMkLst>
        </pc:spChg>
        <pc:spChg chg="mod">
          <ac:chgData name="Sara Abdelazim" userId="f54bc4e8-2b07-4831-aa0f-c9b82931dcbc" providerId="ADAL" clId="{A8D67A57-1AFF-48B3-B4AD-6DEFD664E705}" dt="2023-07-23T07:41:35.762" v="2390" actId="1036"/>
          <ac:spMkLst>
            <pc:docMk/>
            <pc:sldMk cId="3287439180" sldId="276"/>
            <ac:spMk id="31" creationId="{00000000-0000-0000-0000-000000000000}"/>
          </ac:spMkLst>
        </pc:spChg>
        <pc:spChg chg="mod">
          <ac:chgData name="Sara Abdelazim" userId="f54bc4e8-2b07-4831-aa0f-c9b82931dcbc" providerId="ADAL" clId="{A8D67A57-1AFF-48B3-B4AD-6DEFD664E705}" dt="2023-07-23T07:42:27.409" v="2419" actId="14100"/>
          <ac:spMkLst>
            <pc:docMk/>
            <pc:sldMk cId="3287439180" sldId="276"/>
            <ac:spMk id="32" creationId="{00000000-0000-0000-0000-000000000000}"/>
          </ac:spMkLst>
        </pc:spChg>
        <pc:spChg chg="del">
          <ac:chgData name="Sara Abdelazim" userId="f54bc4e8-2b07-4831-aa0f-c9b82931dcbc" providerId="ADAL" clId="{A8D67A57-1AFF-48B3-B4AD-6DEFD664E705}" dt="2023-07-23T07:12:14.726" v="1650" actId="478"/>
          <ac:spMkLst>
            <pc:docMk/>
            <pc:sldMk cId="3287439180" sldId="276"/>
            <ac:spMk id="33" creationId="{00000000-0000-0000-0000-000000000000}"/>
          </ac:spMkLst>
        </pc:spChg>
        <pc:spChg chg="del">
          <ac:chgData name="Sara Abdelazim" userId="f54bc4e8-2b07-4831-aa0f-c9b82931dcbc" providerId="ADAL" clId="{A8D67A57-1AFF-48B3-B4AD-6DEFD664E705}" dt="2023-07-23T07:12:12.767" v="1648" actId="478"/>
          <ac:spMkLst>
            <pc:docMk/>
            <pc:sldMk cId="3287439180" sldId="276"/>
            <ac:spMk id="34" creationId="{00000000-0000-0000-0000-000000000000}"/>
          </ac:spMkLst>
        </pc:spChg>
        <pc:spChg chg="del">
          <ac:chgData name="Sara Abdelazim" userId="f54bc4e8-2b07-4831-aa0f-c9b82931dcbc" providerId="ADAL" clId="{A8D67A57-1AFF-48B3-B4AD-6DEFD664E705}" dt="2023-07-23T07:12:09.474" v="1644" actId="478"/>
          <ac:spMkLst>
            <pc:docMk/>
            <pc:sldMk cId="3287439180" sldId="276"/>
            <ac:spMk id="35" creationId="{00000000-0000-0000-0000-000000000000}"/>
          </ac:spMkLst>
        </pc:spChg>
        <pc:spChg chg="del">
          <ac:chgData name="Sara Abdelazim" userId="f54bc4e8-2b07-4831-aa0f-c9b82931dcbc" providerId="ADAL" clId="{A8D67A57-1AFF-48B3-B4AD-6DEFD664E705}" dt="2023-07-23T07:12:10.769" v="1645" actId="478"/>
          <ac:spMkLst>
            <pc:docMk/>
            <pc:sldMk cId="3287439180" sldId="276"/>
            <ac:spMk id="36" creationId="{00000000-0000-0000-0000-000000000000}"/>
          </ac:spMkLst>
        </pc:spChg>
        <pc:spChg chg="mod">
          <ac:chgData name="Sara Abdelazim" userId="f54bc4e8-2b07-4831-aa0f-c9b82931dcbc" providerId="ADAL" clId="{A8D67A57-1AFF-48B3-B4AD-6DEFD664E705}" dt="2023-07-23T07:09:47.547" v="1633" actId="20577"/>
          <ac:spMkLst>
            <pc:docMk/>
            <pc:sldMk cId="3287439180" sldId="276"/>
            <ac:spMk id="38" creationId="{00000000-0000-0000-0000-000000000000}"/>
          </ac:spMkLst>
        </pc:spChg>
        <pc:spChg chg="add mod">
          <ac:chgData name="Sara Abdelazim" userId="f54bc4e8-2b07-4831-aa0f-c9b82931dcbc" providerId="ADAL" clId="{A8D67A57-1AFF-48B3-B4AD-6DEFD664E705}" dt="2023-07-23T07:42:33.169" v="2423" actId="1038"/>
          <ac:spMkLst>
            <pc:docMk/>
            <pc:sldMk cId="3287439180" sldId="276"/>
            <ac:spMk id="39" creationId="{B7364EAF-C0D5-0D30-19A0-F16466C838BD}"/>
          </ac:spMkLst>
        </pc:spChg>
        <pc:spChg chg="add mod">
          <ac:chgData name="Sara Abdelazim" userId="f54bc4e8-2b07-4831-aa0f-c9b82931dcbc" providerId="ADAL" clId="{A8D67A57-1AFF-48B3-B4AD-6DEFD664E705}" dt="2023-07-23T07:46:16.860" v="2460" actId="20577"/>
          <ac:spMkLst>
            <pc:docMk/>
            <pc:sldMk cId="3287439180" sldId="276"/>
            <ac:spMk id="40" creationId="{7F3A7F74-8ABF-51C2-C085-5A2B0BE6C4C7}"/>
          </ac:spMkLst>
        </pc:spChg>
        <pc:spChg chg="add mod">
          <ac:chgData name="Sara Abdelazim" userId="f54bc4e8-2b07-4831-aa0f-c9b82931dcbc" providerId="ADAL" clId="{A8D67A57-1AFF-48B3-B4AD-6DEFD664E705}" dt="2023-07-23T08:08:41.992" v="2674" actId="1035"/>
          <ac:spMkLst>
            <pc:docMk/>
            <pc:sldMk cId="3287439180" sldId="276"/>
            <ac:spMk id="41" creationId="{67719FF8-0535-72ED-2C2F-3F9D958424EA}"/>
          </ac:spMkLst>
        </pc:spChg>
        <pc:spChg chg="add mod">
          <ac:chgData name="Sara Abdelazim" userId="f54bc4e8-2b07-4831-aa0f-c9b82931dcbc" providerId="ADAL" clId="{A8D67A57-1AFF-48B3-B4AD-6DEFD664E705}" dt="2023-07-23T07:48:09.391" v="2493" actId="1076"/>
          <ac:spMkLst>
            <pc:docMk/>
            <pc:sldMk cId="3287439180" sldId="276"/>
            <ac:spMk id="42" creationId="{6DFD9446-93BB-5DFE-2C8B-A6FD7DF57037}"/>
          </ac:spMkLst>
        </pc:spChg>
        <pc:spChg chg="add mod">
          <ac:chgData name="Sara Abdelazim" userId="f54bc4e8-2b07-4831-aa0f-c9b82931dcbc" providerId="ADAL" clId="{A8D67A57-1AFF-48B3-B4AD-6DEFD664E705}" dt="2023-07-23T07:47:58.493" v="2491" actId="1076"/>
          <ac:spMkLst>
            <pc:docMk/>
            <pc:sldMk cId="3287439180" sldId="276"/>
            <ac:spMk id="43" creationId="{1CA09571-174E-6615-E69B-A2CD5284C3BB}"/>
          </ac:spMkLst>
        </pc:spChg>
        <pc:spChg chg="add mod">
          <ac:chgData name="Sara Abdelazim" userId="f54bc4e8-2b07-4831-aa0f-c9b82931dcbc" providerId="ADAL" clId="{A8D67A57-1AFF-48B3-B4AD-6DEFD664E705}" dt="2023-07-23T07:41:35.762" v="2390" actId="1036"/>
          <ac:spMkLst>
            <pc:docMk/>
            <pc:sldMk cId="3287439180" sldId="276"/>
            <ac:spMk id="44" creationId="{FA274749-DDEA-79E7-7303-D7F526232A84}"/>
          </ac:spMkLst>
        </pc:spChg>
        <pc:spChg chg="add mod">
          <ac:chgData name="Sara Abdelazim" userId="f54bc4e8-2b07-4831-aa0f-c9b82931dcbc" providerId="ADAL" clId="{A8D67A57-1AFF-48B3-B4AD-6DEFD664E705}" dt="2023-07-23T07:41:35.762" v="2390" actId="1036"/>
          <ac:spMkLst>
            <pc:docMk/>
            <pc:sldMk cId="3287439180" sldId="276"/>
            <ac:spMk id="45" creationId="{D005C57F-6FF7-8508-E42B-6067E82D4F23}"/>
          </ac:spMkLst>
        </pc:spChg>
        <pc:spChg chg="add mod">
          <ac:chgData name="Sara Abdelazim" userId="f54bc4e8-2b07-4831-aa0f-c9b82931dcbc" providerId="ADAL" clId="{A8D67A57-1AFF-48B3-B4AD-6DEFD664E705}" dt="2023-07-23T08:02:03.529" v="2635" actId="20577"/>
          <ac:spMkLst>
            <pc:docMk/>
            <pc:sldMk cId="3287439180" sldId="276"/>
            <ac:spMk id="46" creationId="{F2FDB828-5D84-C39D-2D0B-36871E3A29FD}"/>
          </ac:spMkLst>
        </pc:spChg>
        <pc:grpChg chg="del mod">
          <ac:chgData name="Sara Abdelazim" userId="f54bc4e8-2b07-4831-aa0f-c9b82931dcbc" providerId="ADAL" clId="{A8D67A57-1AFF-48B3-B4AD-6DEFD664E705}" dt="2023-07-23T07:40:54.810" v="2377" actId="478"/>
          <ac:grpSpMkLst>
            <pc:docMk/>
            <pc:sldMk cId="3287439180" sldId="276"/>
            <ac:grpSpMk id="2" creationId="{00000000-0000-0000-0000-000000000000}"/>
          </ac:grpSpMkLst>
        </pc:grpChg>
        <pc:grpChg chg="del mod">
          <ac:chgData name="Sara Abdelazim" userId="f54bc4e8-2b07-4831-aa0f-c9b82931dcbc" providerId="ADAL" clId="{A8D67A57-1AFF-48B3-B4AD-6DEFD664E705}" dt="2023-07-23T07:21:13.030" v="1846" actId="478"/>
          <ac:grpSpMkLst>
            <pc:docMk/>
            <pc:sldMk cId="3287439180" sldId="276"/>
            <ac:grpSpMk id="5" creationId="{00000000-0000-0000-0000-000000000000}"/>
          </ac:grpSpMkLst>
        </pc:grpChg>
        <pc:grpChg chg="del mod">
          <ac:chgData name="Sara Abdelazim" userId="f54bc4e8-2b07-4831-aa0f-c9b82931dcbc" providerId="ADAL" clId="{A8D67A57-1AFF-48B3-B4AD-6DEFD664E705}" dt="2023-07-23T07:40:53.244" v="2376" actId="478"/>
          <ac:grpSpMkLst>
            <pc:docMk/>
            <pc:sldMk cId="3287439180" sldId="276"/>
            <ac:grpSpMk id="8" creationId="{00000000-0000-0000-0000-000000000000}"/>
          </ac:grpSpMkLst>
        </pc:grpChg>
        <pc:grpChg chg="del mod">
          <ac:chgData name="Sara Abdelazim" userId="f54bc4e8-2b07-4831-aa0f-c9b82931dcbc" providerId="ADAL" clId="{A8D67A57-1AFF-48B3-B4AD-6DEFD664E705}" dt="2023-07-23T07:29:02.339" v="2012" actId="478"/>
          <ac:grpSpMkLst>
            <pc:docMk/>
            <pc:sldMk cId="3287439180" sldId="276"/>
            <ac:grpSpMk id="11" creationId="{00000000-0000-0000-0000-000000000000}"/>
          </ac:grpSpMkLst>
        </pc:grpChg>
        <pc:picChg chg="add del mod">
          <ac:chgData name="Sara Abdelazim" userId="f54bc4e8-2b07-4831-aa0f-c9b82931dcbc" providerId="ADAL" clId="{A8D67A57-1AFF-48B3-B4AD-6DEFD664E705}" dt="2023-07-23T07:42:42.115" v="2424" actId="478"/>
          <ac:picMkLst>
            <pc:docMk/>
            <pc:sldMk cId="3287439180" sldId="276"/>
            <ac:picMk id="20" creationId="{733D8DD3-D53D-40A5-D9D0-216EEEF24F81}"/>
          </ac:picMkLst>
        </pc:picChg>
        <pc:picChg chg="add del mod">
          <ac:chgData name="Sara Abdelazim" userId="f54bc4e8-2b07-4831-aa0f-c9b82931dcbc" providerId="ADAL" clId="{A8D67A57-1AFF-48B3-B4AD-6DEFD664E705}" dt="2023-07-23T07:45:34.485" v="2449" actId="478"/>
          <ac:picMkLst>
            <pc:docMk/>
            <pc:sldMk cId="3287439180" sldId="276"/>
            <ac:picMk id="47" creationId="{B408B216-117A-953E-EF07-93BEE33F121C}"/>
          </ac:picMkLst>
        </pc:picChg>
        <pc:picChg chg="add mod">
          <ac:chgData name="Sara Abdelazim" userId="f54bc4e8-2b07-4831-aa0f-c9b82931dcbc" providerId="ADAL" clId="{A8D67A57-1AFF-48B3-B4AD-6DEFD664E705}" dt="2023-07-23T07:48:33.098" v="2498" actId="1036"/>
          <ac:picMkLst>
            <pc:docMk/>
            <pc:sldMk cId="3287439180" sldId="276"/>
            <ac:picMk id="48" creationId="{457D69A4-2687-A483-45AD-2BB41D110881}"/>
          </ac:picMkLst>
        </pc:picChg>
        <pc:picChg chg="add mod">
          <ac:chgData name="Sara Abdelazim" userId="f54bc4e8-2b07-4831-aa0f-c9b82931dcbc" providerId="ADAL" clId="{A8D67A57-1AFF-48B3-B4AD-6DEFD664E705}" dt="2023-07-23T07:48:33.098" v="2498" actId="1036"/>
          <ac:picMkLst>
            <pc:docMk/>
            <pc:sldMk cId="3287439180" sldId="276"/>
            <ac:picMk id="49" creationId="{DFFB0C2A-570C-55D9-8EA4-CFB96E633CFA}"/>
          </ac:picMkLst>
        </pc:picChg>
        <pc:picChg chg="add mod">
          <ac:chgData name="Sara Abdelazim" userId="f54bc4e8-2b07-4831-aa0f-c9b82931dcbc" providerId="ADAL" clId="{A8D67A57-1AFF-48B3-B4AD-6DEFD664E705}" dt="2023-07-23T07:48:33.098" v="2498" actId="1036"/>
          <ac:picMkLst>
            <pc:docMk/>
            <pc:sldMk cId="3287439180" sldId="276"/>
            <ac:picMk id="50" creationId="{4DDE323D-A20B-AE27-425A-4BA722A2F69E}"/>
          </ac:picMkLst>
        </pc:picChg>
        <pc:picChg chg="add del mod">
          <ac:chgData name="Sara Abdelazim" userId="f54bc4e8-2b07-4831-aa0f-c9b82931dcbc" providerId="ADAL" clId="{A8D67A57-1AFF-48B3-B4AD-6DEFD664E705}" dt="2023-07-23T07:47:07.763" v="2476" actId="478"/>
          <ac:picMkLst>
            <pc:docMk/>
            <pc:sldMk cId="3287439180" sldId="276"/>
            <ac:picMk id="51" creationId="{9445B1EB-CF3A-6C40-1609-E62AFAF373DB}"/>
          </ac:picMkLst>
        </pc:picChg>
        <pc:picChg chg="add mod">
          <ac:chgData name="Sara Abdelazim" userId="f54bc4e8-2b07-4831-aa0f-c9b82931dcbc" providerId="ADAL" clId="{A8D67A57-1AFF-48B3-B4AD-6DEFD664E705}" dt="2023-07-23T08:00:37.100" v="2614" actId="14100"/>
          <ac:picMkLst>
            <pc:docMk/>
            <pc:sldMk cId="3287439180" sldId="276"/>
            <ac:picMk id="52" creationId="{280B6AA9-2FC9-814F-71C4-75858262F547}"/>
          </ac:picMkLst>
        </pc:picChg>
        <pc:picChg chg="add mod">
          <ac:chgData name="Sara Abdelazim" userId="f54bc4e8-2b07-4831-aa0f-c9b82931dcbc" providerId="ADAL" clId="{A8D67A57-1AFF-48B3-B4AD-6DEFD664E705}" dt="2023-07-23T08:00:37.100" v="2614" actId="14100"/>
          <ac:picMkLst>
            <pc:docMk/>
            <pc:sldMk cId="3287439180" sldId="276"/>
            <ac:picMk id="53" creationId="{78549560-24BA-738D-4B4D-94FA394F8F86}"/>
          </ac:picMkLst>
        </pc:picChg>
        <pc:picChg chg="add del mod">
          <ac:chgData name="Sara Abdelazim" userId="f54bc4e8-2b07-4831-aa0f-c9b82931dcbc" providerId="ADAL" clId="{A8D67A57-1AFF-48B3-B4AD-6DEFD664E705}" dt="2023-07-23T08:02:23.436" v="2639" actId="478"/>
          <ac:picMkLst>
            <pc:docMk/>
            <pc:sldMk cId="3287439180" sldId="276"/>
            <ac:picMk id="54" creationId="{62FA9665-279D-5B46-D089-1273E95A738B}"/>
          </ac:picMkLst>
        </pc:picChg>
        <pc:picChg chg="add del mod">
          <ac:chgData name="Sara Abdelazim" userId="f54bc4e8-2b07-4831-aa0f-c9b82931dcbc" providerId="ADAL" clId="{A8D67A57-1AFF-48B3-B4AD-6DEFD664E705}" dt="2023-07-23T07:59:51.725" v="2603" actId="478"/>
          <ac:picMkLst>
            <pc:docMk/>
            <pc:sldMk cId="3287439180" sldId="276"/>
            <ac:picMk id="55" creationId="{461121BD-1A86-9C78-3650-0E26AC6E8DD6}"/>
          </ac:picMkLst>
        </pc:picChg>
        <pc:picChg chg="add mod">
          <ac:chgData name="Sara Abdelazim" userId="f54bc4e8-2b07-4831-aa0f-c9b82931dcbc" providerId="ADAL" clId="{A8D67A57-1AFF-48B3-B4AD-6DEFD664E705}" dt="2023-07-23T08:01:45.052" v="2630" actId="1037"/>
          <ac:picMkLst>
            <pc:docMk/>
            <pc:sldMk cId="3287439180" sldId="276"/>
            <ac:picMk id="56" creationId="{2813084D-BF80-6361-0EB6-C733B37AD78D}"/>
          </ac:picMkLst>
        </pc:picChg>
        <pc:picChg chg="add mod">
          <ac:chgData name="Sara Abdelazim" userId="f54bc4e8-2b07-4831-aa0f-c9b82931dcbc" providerId="ADAL" clId="{A8D67A57-1AFF-48B3-B4AD-6DEFD664E705}" dt="2023-07-23T08:02:13.590" v="2637" actId="1076"/>
          <ac:picMkLst>
            <pc:docMk/>
            <pc:sldMk cId="3287439180" sldId="276"/>
            <ac:picMk id="57" creationId="{B954459F-B084-5FEB-B635-94F13F782FE7}"/>
          </ac:picMkLst>
        </pc:picChg>
        <pc:picChg chg="add mod">
          <ac:chgData name="Sara Abdelazim" userId="f54bc4e8-2b07-4831-aa0f-c9b82931dcbc" providerId="ADAL" clId="{A8D67A57-1AFF-48B3-B4AD-6DEFD664E705}" dt="2023-07-23T07:48:33.098" v="2498" actId="1036"/>
          <ac:picMkLst>
            <pc:docMk/>
            <pc:sldMk cId="3287439180" sldId="276"/>
            <ac:picMk id="1026" creationId="{EDCD549F-6756-8CBF-E092-79957758A5E2}"/>
          </ac:picMkLst>
        </pc:picChg>
      </pc:sldChg>
      <pc:sldChg chg="addSp delSp modSp del mod ord modTransition">
        <pc:chgData name="Sara Abdelazim" userId="f54bc4e8-2b07-4831-aa0f-c9b82931dcbc" providerId="ADAL" clId="{A8D67A57-1AFF-48B3-B4AD-6DEFD664E705}" dt="2023-07-22T13:00:28.119" v="417" actId="47"/>
        <pc:sldMkLst>
          <pc:docMk/>
          <pc:sldMk cId="2091340853" sldId="277"/>
        </pc:sldMkLst>
        <pc:picChg chg="add del mod">
          <ac:chgData name="Sara Abdelazim" userId="f54bc4e8-2b07-4831-aa0f-c9b82931dcbc" providerId="ADAL" clId="{A8D67A57-1AFF-48B3-B4AD-6DEFD664E705}" dt="2023-07-22T12:57:55.992" v="386" actId="21"/>
          <ac:picMkLst>
            <pc:docMk/>
            <pc:sldMk cId="2091340853" sldId="277"/>
            <ac:picMk id="2" creationId="{3496CF24-D392-E101-3A64-6CB8B962D179}"/>
          </ac:picMkLst>
        </pc:picChg>
      </pc:sldChg>
      <pc:sldChg chg="del modTransition">
        <pc:chgData name="Sara Abdelazim" userId="f54bc4e8-2b07-4831-aa0f-c9b82931dcbc" providerId="ADAL" clId="{A8D67A57-1AFF-48B3-B4AD-6DEFD664E705}" dt="2023-07-22T19:35:14.277" v="1493" actId="47"/>
        <pc:sldMkLst>
          <pc:docMk/>
          <pc:sldMk cId="1797568329" sldId="278"/>
        </pc:sldMkLst>
      </pc:sldChg>
      <pc:sldChg chg="del modTransition">
        <pc:chgData name="Sara Abdelazim" userId="f54bc4e8-2b07-4831-aa0f-c9b82931dcbc" providerId="ADAL" clId="{A8D67A57-1AFF-48B3-B4AD-6DEFD664E705}" dt="2023-07-22T19:35:14.277" v="1493" actId="47"/>
        <pc:sldMkLst>
          <pc:docMk/>
          <pc:sldMk cId="1912666111" sldId="279"/>
        </pc:sldMkLst>
      </pc:sldChg>
      <pc:sldChg chg="del modTransition">
        <pc:chgData name="Sara Abdelazim" userId="f54bc4e8-2b07-4831-aa0f-c9b82931dcbc" providerId="ADAL" clId="{A8D67A57-1AFF-48B3-B4AD-6DEFD664E705}" dt="2023-07-22T19:35:14.277" v="1493" actId="47"/>
        <pc:sldMkLst>
          <pc:docMk/>
          <pc:sldMk cId="27275684" sldId="280"/>
        </pc:sldMkLst>
      </pc:sldChg>
      <pc:sldChg chg="del modTransition">
        <pc:chgData name="Sara Abdelazim" userId="f54bc4e8-2b07-4831-aa0f-c9b82931dcbc" providerId="ADAL" clId="{A8D67A57-1AFF-48B3-B4AD-6DEFD664E705}" dt="2023-07-22T19:35:14.277" v="1493" actId="47"/>
        <pc:sldMkLst>
          <pc:docMk/>
          <pc:sldMk cId="878236255" sldId="281"/>
        </pc:sldMkLst>
      </pc:sldChg>
      <pc:sldChg chg="del modTransition">
        <pc:chgData name="Sara Abdelazim" userId="f54bc4e8-2b07-4831-aa0f-c9b82931dcbc" providerId="ADAL" clId="{A8D67A57-1AFF-48B3-B4AD-6DEFD664E705}" dt="2023-07-22T19:35:14.277" v="1493" actId="47"/>
        <pc:sldMkLst>
          <pc:docMk/>
          <pc:sldMk cId="1138456328" sldId="284"/>
        </pc:sldMkLst>
      </pc:sldChg>
      <pc:sldChg chg="addSp delSp del ord modTransition">
        <pc:chgData name="Sara Abdelazim" userId="f54bc4e8-2b07-4831-aa0f-c9b82931dcbc" providerId="ADAL" clId="{A8D67A57-1AFF-48B3-B4AD-6DEFD664E705}" dt="2023-07-22T19:35:14.277" v="1493" actId="47"/>
        <pc:sldMkLst>
          <pc:docMk/>
          <pc:sldMk cId="965162503" sldId="285"/>
        </pc:sldMkLst>
        <pc:grpChg chg="add del">
          <ac:chgData name="Sara Abdelazim" userId="f54bc4e8-2b07-4831-aa0f-c9b82931dcbc" providerId="ADAL" clId="{A8D67A57-1AFF-48B3-B4AD-6DEFD664E705}" dt="2023-07-22T13:01:31.865" v="426" actId="478"/>
          <ac:grpSpMkLst>
            <pc:docMk/>
            <pc:sldMk cId="965162503" sldId="285"/>
            <ac:grpSpMk id="35" creationId="{00000000-0000-0000-0000-000000000000}"/>
          </ac:grpSpMkLst>
        </pc:grpChg>
      </pc:sldChg>
      <pc:sldChg chg="del modTransition">
        <pc:chgData name="Sara Abdelazim" userId="f54bc4e8-2b07-4831-aa0f-c9b82931dcbc" providerId="ADAL" clId="{A8D67A57-1AFF-48B3-B4AD-6DEFD664E705}" dt="2023-07-22T19:35:14.277" v="1493" actId="47"/>
        <pc:sldMkLst>
          <pc:docMk/>
          <pc:sldMk cId="2621946279" sldId="286"/>
        </pc:sldMkLst>
      </pc:sldChg>
      <pc:sldChg chg="del modTransition">
        <pc:chgData name="Sara Abdelazim" userId="f54bc4e8-2b07-4831-aa0f-c9b82931dcbc" providerId="ADAL" clId="{A8D67A57-1AFF-48B3-B4AD-6DEFD664E705}" dt="2023-07-22T19:35:14.277" v="1493" actId="47"/>
        <pc:sldMkLst>
          <pc:docMk/>
          <pc:sldMk cId="2796365106" sldId="287"/>
        </pc:sldMkLst>
      </pc:sldChg>
      <pc:sldChg chg="modSp add mod modTransition">
        <pc:chgData name="Sara Abdelazim" userId="f54bc4e8-2b07-4831-aa0f-c9b82931dcbc" providerId="ADAL" clId="{A8D67A57-1AFF-48B3-B4AD-6DEFD664E705}" dt="2023-07-22T12:59:25.338" v="413"/>
        <pc:sldMkLst>
          <pc:docMk/>
          <pc:sldMk cId="3191089662" sldId="288"/>
        </pc:sldMkLst>
        <pc:spChg chg="mod">
          <ac:chgData name="Sara Abdelazim" userId="f54bc4e8-2b07-4831-aa0f-c9b82931dcbc" providerId="ADAL" clId="{A8D67A57-1AFF-48B3-B4AD-6DEFD664E705}" dt="2023-07-22T11:36:02.201" v="317" actId="1076"/>
          <ac:spMkLst>
            <pc:docMk/>
            <pc:sldMk cId="3191089662" sldId="288"/>
            <ac:spMk id="13" creationId="{00000000-0000-0000-0000-000000000000}"/>
          </ac:spMkLst>
        </pc:spChg>
        <pc:spChg chg="mod">
          <ac:chgData name="Sara Abdelazim" userId="f54bc4e8-2b07-4831-aa0f-c9b82931dcbc" providerId="ADAL" clId="{A8D67A57-1AFF-48B3-B4AD-6DEFD664E705}" dt="2023-07-22T11:35:45.346" v="311" actId="20577"/>
          <ac:spMkLst>
            <pc:docMk/>
            <pc:sldMk cId="3191089662" sldId="288"/>
            <ac:spMk id="16" creationId="{00000000-0000-0000-0000-000000000000}"/>
          </ac:spMkLst>
        </pc:spChg>
        <pc:picChg chg="mod">
          <ac:chgData name="Sara Abdelazim" userId="f54bc4e8-2b07-4831-aa0f-c9b82931dcbc" providerId="ADAL" clId="{A8D67A57-1AFF-48B3-B4AD-6DEFD664E705}" dt="2023-07-22T12:51:34.644" v="321"/>
          <ac:picMkLst>
            <pc:docMk/>
            <pc:sldMk cId="3191089662" sldId="288"/>
            <ac:picMk id="6" creationId="{00000000-0000-0000-0000-000000000000}"/>
          </ac:picMkLst>
        </pc:picChg>
      </pc:sldChg>
      <pc:sldChg chg="modSp add mod ord modTransition">
        <pc:chgData name="Sara Abdelazim" userId="f54bc4e8-2b07-4831-aa0f-c9b82931dcbc" providerId="ADAL" clId="{A8D67A57-1AFF-48B3-B4AD-6DEFD664E705}" dt="2023-07-22T13:44:29.146" v="595" actId="20577"/>
        <pc:sldMkLst>
          <pc:docMk/>
          <pc:sldMk cId="4067331462" sldId="289"/>
        </pc:sldMkLst>
        <pc:spChg chg="mod">
          <ac:chgData name="Sara Abdelazim" userId="f54bc4e8-2b07-4831-aa0f-c9b82931dcbc" providerId="ADAL" clId="{A8D67A57-1AFF-48B3-B4AD-6DEFD664E705}" dt="2023-07-22T13:43:57.051" v="592" actId="20577"/>
          <ac:spMkLst>
            <pc:docMk/>
            <pc:sldMk cId="4067331462" sldId="289"/>
            <ac:spMk id="13" creationId="{00000000-0000-0000-0000-000000000000}"/>
          </ac:spMkLst>
        </pc:spChg>
        <pc:spChg chg="mod">
          <ac:chgData name="Sara Abdelazim" userId="f54bc4e8-2b07-4831-aa0f-c9b82931dcbc" providerId="ADAL" clId="{A8D67A57-1AFF-48B3-B4AD-6DEFD664E705}" dt="2023-07-22T13:44:29.146" v="595" actId="20577"/>
          <ac:spMkLst>
            <pc:docMk/>
            <pc:sldMk cId="4067331462" sldId="289"/>
            <ac:spMk id="16" creationId="{00000000-0000-0000-0000-000000000000}"/>
          </ac:spMkLst>
        </pc:spChg>
      </pc:sldChg>
      <pc:sldChg chg="modSp add mod ord modTransition">
        <pc:chgData name="Sara Abdelazim" userId="f54bc4e8-2b07-4831-aa0f-c9b82931dcbc" providerId="ADAL" clId="{A8D67A57-1AFF-48B3-B4AD-6DEFD664E705}" dt="2023-07-22T13:44:36.296" v="597" actId="20577"/>
        <pc:sldMkLst>
          <pc:docMk/>
          <pc:sldMk cId="475662677" sldId="290"/>
        </pc:sldMkLst>
        <pc:spChg chg="mod">
          <ac:chgData name="Sara Abdelazim" userId="f54bc4e8-2b07-4831-aa0f-c9b82931dcbc" providerId="ADAL" clId="{A8D67A57-1AFF-48B3-B4AD-6DEFD664E705}" dt="2023-07-22T12:53:25.384" v="350" actId="20577"/>
          <ac:spMkLst>
            <pc:docMk/>
            <pc:sldMk cId="475662677" sldId="290"/>
            <ac:spMk id="13" creationId="{00000000-0000-0000-0000-000000000000}"/>
          </ac:spMkLst>
        </pc:spChg>
        <pc:spChg chg="mod">
          <ac:chgData name="Sara Abdelazim" userId="f54bc4e8-2b07-4831-aa0f-c9b82931dcbc" providerId="ADAL" clId="{A8D67A57-1AFF-48B3-B4AD-6DEFD664E705}" dt="2023-07-22T13:44:36.296" v="597" actId="20577"/>
          <ac:spMkLst>
            <pc:docMk/>
            <pc:sldMk cId="475662677" sldId="290"/>
            <ac:spMk id="16" creationId="{00000000-0000-0000-0000-000000000000}"/>
          </ac:spMkLst>
        </pc:spChg>
      </pc:sldChg>
      <pc:sldChg chg="modSp add mod ord modTransition">
        <pc:chgData name="Sara Abdelazim" userId="f54bc4e8-2b07-4831-aa0f-c9b82931dcbc" providerId="ADAL" clId="{A8D67A57-1AFF-48B3-B4AD-6DEFD664E705}" dt="2023-07-22T13:44:38.825" v="598" actId="20577"/>
        <pc:sldMkLst>
          <pc:docMk/>
          <pc:sldMk cId="429501760" sldId="291"/>
        </pc:sldMkLst>
        <pc:spChg chg="mod">
          <ac:chgData name="Sara Abdelazim" userId="f54bc4e8-2b07-4831-aa0f-c9b82931dcbc" providerId="ADAL" clId="{A8D67A57-1AFF-48B3-B4AD-6DEFD664E705}" dt="2023-07-22T12:53:34.107" v="353"/>
          <ac:spMkLst>
            <pc:docMk/>
            <pc:sldMk cId="429501760" sldId="291"/>
            <ac:spMk id="13" creationId="{00000000-0000-0000-0000-000000000000}"/>
          </ac:spMkLst>
        </pc:spChg>
        <pc:spChg chg="mod">
          <ac:chgData name="Sara Abdelazim" userId="f54bc4e8-2b07-4831-aa0f-c9b82931dcbc" providerId="ADAL" clId="{A8D67A57-1AFF-48B3-B4AD-6DEFD664E705}" dt="2023-07-22T13:44:38.825" v="598" actId="20577"/>
          <ac:spMkLst>
            <pc:docMk/>
            <pc:sldMk cId="429501760" sldId="291"/>
            <ac:spMk id="16" creationId="{00000000-0000-0000-0000-000000000000}"/>
          </ac:spMkLst>
        </pc:spChg>
      </pc:sldChg>
      <pc:sldChg chg="modSp add mod ord modTransition">
        <pc:chgData name="Sara Abdelazim" userId="f54bc4e8-2b07-4831-aa0f-c9b82931dcbc" providerId="ADAL" clId="{A8D67A57-1AFF-48B3-B4AD-6DEFD664E705}" dt="2023-07-23T11:44:25.644" v="2752" actId="20577"/>
        <pc:sldMkLst>
          <pc:docMk/>
          <pc:sldMk cId="2316575095" sldId="292"/>
        </pc:sldMkLst>
        <pc:spChg chg="mod">
          <ac:chgData name="Sara Abdelazim" userId="f54bc4e8-2b07-4831-aa0f-c9b82931dcbc" providerId="ADAL" clId="{A8D67A57-1AFF-48B3-B4AD-6DEFD664E705}" dt="2023-07-23T11:44:25.644" v="2752" actId="20577"/>
          <ac:spMkLst>
            <pc:docMk/>
            <pc:sldMk cId="2316575095" sldId="292"/>
            <ac:spMk id="13" creationId="{00000000-0000-0000-0000-000000000000}"/>
          </ac:spMkLst>
        </pc:spChg>
        <pc:spChg chg="mod">
          <ac:chgData name="Sara Abdelazim" userId="f54bc4e8-2b07-4831-aa0f-c9b82931dcbc" providerId="ADAL" clId="{A8D67A57-1AFF-48B3-B4AD-6DEFD664E705}" dt="2023-07-22T13:44:41.533" v="599" actId="20577"/>
          <ac:spMkLst>
            <pc:docMk/>
            <pc:sldMk cId="2316575095" sldId="292"/>
            <ac:spMk id="16" creationId="{00000000-0000-0000-0000-000000000000}"/>
          </ac:spMkLst>
        </pc:spChg>
      </pc:sldChg>
      <pc:sldChg chg="add del modTransition">
        <pc:chgData name="Sara Abdelazim" userId="f54bc4e8-2b07-4831-aa0f-c9b82931dcbc" providerId="ADAL" clId="{A8D67A57-1AFF-48B3-B4AD-6DEFD664E705}" dt="2023-07-22T19:35:14.277" v="1493" actId="47"/>
        <pc:sldMkLst>
          <pc:docMk/>
          <pc:sldMk cId="2056000022" sldId="293"/>
        </pc:sldMkLst>
      </pc:sldChg>
      <pc:sldChg chg="new del modTransition">
        <pc:chgData name="Sara Abdelazim" userId="f54bc4e8-2b07-4831-aa0f-c9b82931dcbc" providerId="ADAL" clId="{A8D67A57-1AFF-48B3-B4AD-6DEFD664E705}" dt="2023-07-22T19:35:14.277" v="1493" actId="47"/>
        <pc:sldMkLst>
          <pc:docMk/>
          <pc:sldMk cId="2462027433" sldId="294"/>
        </pc:sldMkLst>
      </pc:sldChg>
      <pc:sldChg chg="new del modTransition">
        <pc:chgData name="Sara Abdelazim" userId="f54bc4e8-2b07-4831-aa0f-c9b82931dcbc" providerId="ADAL" clId="{A8D67A57-1AFF-48B3-B4AD-6DEFD664E705}" dt="2023-07-22T19:35:14.277" v="1493" actId="47"/>
        <pc:sldMkLst>
          <pc:docMk/>
          <pc:sldMk cId="3231922962" sldId="295"/>
        </pc:sldMkLst>
      </pc:sldChg>
      <pc:sldChg chg="new del modTransition">
        <pc:chgData name="Sara Abdelazim" userId="f54bc4e8-2b07-4831-aa0f-c9b82931dcbc" providerId="ADAL" clId="{A8D67A57-1AFF-48B3-B4AD-6DEFD664E705}" dt="2023-07-22T19:35:14.277" v="1493" actId="47"/>
        <pc:sldMkLst>
          <pc:docMk/>
          <pc:sldMk cId="2894298313" sldId="296"/>
        </pc:sldMkLst>
      </pc:sldChg>
      <pc:sldChg chg="add del ord modTransition">
        <pc:chgData name="Sara Abdelazim" userId="f54bc4e8-2b07-4831-aa0f-c9b82931dcbc" providerId="ADAL" clId="{A8D67A57-1AFF-48B3-B4AD-6DEFD664E705}" dt="2023-07-22T19:35:14.277" v="1493" actId="47"/>
        <pc:sldMkLst>
          <pc:docMk/>
          <pc:sldMk cId="2309559500" sldId="297"/>
        </pc:sldMkLst>
      </pc:sldChg>
      <pc:sldChg chg="addSp delSp modSp add mod ord modTransition">
        <pc:chgData name="Sara Abdelazim" userId="f54bc4e8-2b07-4831-aa0f-c9b82931dcbc" providerId="ADAL" clId="{A8D67A57-1AFF-48B3-B4AD-6DEFD664E705}" dt="2023-07-23T08:44:09.243" v="2720" actId="732"/>
        <pc:sldMkLst>
          <pc:docMk/>
          <pc:sldMk cId="3344119674" sldId="298"/>
        </pc:sldMkLst>
        <pc:spChg chg="mod">
          <ac:chgData name="Sara Abdelazim" userId="f54bc4e8-2b07-4831-aa0f-c9b82931dcbc" providerId="ADAL" clId="{A8D67A57-1AFF-48B3-B4AD-6DEFD664E705}" dt="2023-07-22T12:59:04.314" v="412" actId="313"/>
          <ac:spMkLst>
            <pc:docMk/>
            <pc:sldMk cId="3344119674" sldId="298"/>
            <ac:spMk id="3" creationId="{00000000-0000-0000-0000-000000000000}"/>
          </ac:spMkLst>
        </pc:spChg>
        <pc:spChg chg="del">
          <ac:chgData name="Sara Abdelazim" userId="f54bc4e8-2b07-4831-aa0f-c9b82931dcbc" providerId="ADAL" clId="{A8D67A57-1AFF-48B3-B4AD-6DEFD664E705}" dt="2023-07-22T12:58:01.591" v="387" actId="478"/>
          <ac:spMkLst>
            <pc:docMk/>
            <pc:sldMk cId="3344119674" sldId="298"/>
            <ac:spMk id="23595" creationId="{00000000-0000-0000-0000-000000000000}"/>
          </ac:spMkLst>
        </pc:spChg>
        <pc:spChg chg="del">
          <ac:chgData name="Sara Abdelazim" userId="f54bc4e8-2b07-4831-aa0f-c9b82931dcbc" providerId="ADAL" clId="{A8D67A57-1AFF-48B3-B4AD-6DEFD664E705}" dt="2023-07-22T12:58:01.591" v="387" actId="478"/>
          <ac:spMkLst>
            <pc:docMk/>
            <pc:sldMk cId="3344119674" sldId="298"/>
            <ac:spMk id="23596" creationId="{00000000-0000-0000-0000-000000000000}"/>
          </ac:spMkLst>
        </pc:spChg>
        <pc:picChg chg="add mod modCrop">
          <ac:chgData name="Sara Abdelazim" userId="f54bc4e8-2b07-4831-aa0f-c9b82931dcbc" providerId="ADAL" clId="{A8D67A57-1AFF-48B3-B4AD-6DEFD664E705}" dt="2023-07-23T08:44:09.243" v="2720" actId="732"/>
          <ac:picMkLst>
            <pc:docMk/>
            <pc:sldMk cId="3344119674" sldId="298"/>
            <ac:picMk id="2" creationId="{B43F210D-E9C1-AF5A-C810-76F4C1A44FCF}"/>
          </ac:picMkLst>
        </pc:picChg>
        <pc:picChg chg="del">
          <ac:chgData name="Sara Abdelazim" userId="f54bc4e8-2b07-4831-aa0f-c9b82931dcbc" providerId="ADAL" clId="{A8D67A57-1AFF-48B3-B4AD-6DEFD664E705}" dt="2023-07-22T12:58:01.591" v="387" actId="478"/>
          <ac:picMkLst>
            <pc:docMk/>
            <pc:sldMk cId="3344119674" sldId="298"/>
            <ac:picMk id="2050" creationId="{EB475683-C193-E78F-2BBE-E0CE70EF3B34}"/>
          </ac:picMkLst>
        </pc:picChg>
      </pc:sldChg>
      <pc:sldChg chg="add del ord">
        <pc:chgData name="Sara Abdelazim" userId="f54bc4e8-2b07-4831-aa0f-c9b82931dcbc" providerId="ADAL" clId="{A8D67A57-1AFF-48B3-B4AD-6DEFD664E705}" dt="2023-07-22T19:35:14.277" v="1493" actId="47"/>
        <pc:sldMkLst>
          <pc:docMk/>
          <pc:sldMk cId="242470562" sldId="299"/>
        </pc:sldMkLst>
      </pc:sldChg>
      <pc:sldChg chg="add del">
        <pc:chgData name="Sara Abdelazim" userId="f54bc4e8-2b07-4831-aa0f-c9b82931dcbc" providerId="ADAL" clId="{A8D67A57-1AFF-48B3-B4AD-6DEFD664E705}" dt="2023-07-22T19:35:14.277" v="1493" actId="47"/>
        <pc:sldMkLst>
          <pc:docMk/>
          <pc:sldMk cId="3067689330" sldId="300"/>
        </pc:sldMkLst>
      </pc:sldChg>
      <pc:sldChg chg="modSp add mod ord">
        <pc:chgData name="Sara Abdelazim" userId="f54bc4e8-2b07-4831-aa0f-c9b82931dcbc" providerId="ADAL" clId="{A8D67A57-1AFF-48B3-B4AD-6DEFD664E705}" dt="2023-07-22T18:07:05.226" v="1294"/>
        <pc:sldMkLst>
          <pc:docMk/>
          <pc:sldMk cId="1603651320" sldId="301"/>
        </pc:sldMkLst>
        <pc:spChg chg="mod">
          <ac:chgData name="Sara Abdelazim" userId="f54bc4e8-2b07-4831-aa0f-c9b82931dcbc" providerId="ADAL" clId="{A8D67A57-1AFF-48B3-B4AD-6DEFD664E705}" dt="2023-07-22T13:44:32.281" v="596" actId="20577"/>
          <ac:spMkLst>
            <pc:docMk/>
            <pc:sldMk cId="1603651320" sldId="301"/>
            <ac:spMk id="16" creationId="{00000000-0000-0000-0000-000000000000}"/>
          </ac:spMkLst>
        </pc:spChg>
      </pc:sldChg>
      <pc:sldChg chg="addSp delSp modSp add mod ord">
        <pc:chgData name="Sara Abdelazim" userId="f54bc4e8-2b07-4831-aa0f-c9b82931dcbc" providerId="ADAL" clId="{A8D67A57-1AFF-48B3-B4AD-6DEFD664E705}" dt="2023-07-23T13:23:10.527" v="3506" actId="20578"/>
        <pc:sldMkLst>
          <pc:docMk/>
          <pc:sldMk cId="650286265" sldId="302"/>
        </pc:sldMkLst>
        <pc:spChg chg="mod">
          <ac:chgData name="Sara Abdelazim" userId="f54bc4e8-2b07-4831-aa0f-c9b82931dcbc" providerId="ADAL" clId="{A8D67A57-1AFF-48B3-B4AD-6DEFD664E705}" dt="2023-07-22T13:49:30.136" v="647" actId="20577"/>
          <ac:spMkLst>
            <pc:docMk/>
            <pc:sldMk cId="650286265" sldId="302"/>
            <ac:spMk id="3" creationId="{00000000-0000-0000-0000-000000000000}"/>
          </ac:spMkLst>
        </pc:spChg>
        <pc:spChg chg="add del mod">
          <ac:chgData name="Sara Abdelazim" userId="f54bc4e8-2b07-4831-aa0f-c9b82931dcbc" providerId="ADAL" clId="{A8D67A57-1AFF-48B3-B4AD-6DEFD664E705}" dt="2023-07-22T14:59:09.830" v="972" actId="478"/>
          <ac:spMkLst>
            <pc:docMk/>
            <pc:sldMk cId="650286265" sldId="302"/>
            <ac:spMk id="5" creationId="{F49648A7-561C-3C5A-AE3A-2DB087D5630A}"/>
          </ac:spMkLst>
        </pc:spChg>
        <pc:spChg chg="add del mod">
          <ac:chgData name="Sara Abdelazim" userId="f54bc4e8-2b07-4831-aa0f-c9b82931dcbc" providerId="ADAL" clId="{A8D67A57-1AFF-48B3-B4AD-6DEFD664E705}" dt="2023-07-22T14:31:50.778" v="681" actId="478"/>
          <ac:spMkLst>
            <pc:docMk/>
            <pc:sldMk cId="650286265" sldId="302"/>
            <ac:spMk id="6" creationId="{045A0582-A913-1E4A-A52A-BE5AB880C55E}"/>
          </ac:spMkLst>
        </pc:spChg>
        <pc:picChg chg="del">
          <ac:chgData name="Sara Abdelazim" userId="f54bc4e8-2b07-4831-aa0f-c9b82931dcbc" providerId="ADAL" clId="{A8D67A57-1AFF-48B3-B4AD-6DEFD664E705}" dt="2023-07-22T13:48:55.067" v="630" actId="478"/>
          <ac:picMkLst>
            <pc:docMk/>
            <pc:sldMk cId="650286265" sldId="302"/>
            <ac:picMk id="2" creationId="{B43F210D-E9C1-AF5A-C810-76F4C1A44FCF}"/>
          </ac:picMkLst>
        </pc:picChg>
        <pc:picChg chg="add mod">
          <ac:chgData name="Sara Abdelazim" userId="f54bc4e8-2b07-4831-aa0f-c9b82931dcbc" providerId="ADAL" clId="{A8D67A57-1AFF-48B3-B4AD-6DEFD664E705}" dt="2023-07-22T14:33:14.891" v="770"/>
          <ac:picMkLst>
            <pc:docMk/>
            <pc:sldMk cId="650286265" sldId="302"/>
            <ac:picMk id="2" creationId="{BB000B28-15A9-0E7F-DC96-FF47BC398015}"/>
          </ac:picMkLst>
        </pc:picChg>
        <pc:picChg chg="add mod">
          <ac:chgData name="Sara Abdelazim" userId="f54bc4e8-2b07-4831-aa0f-c9b82931dcbc" providerId="ADAL" clId="{A8D67A57-1AFF-48B3-B4AD-6DEFD664E705}" dt="2023-07-22T18:04:49.505" v="1279" actId="1076"/>
          <ac:picMkLst>
            <pc:docMk/>
            <pc:sldMk cId="650286265" sldId="302"/>
            <ac:picMk id="7" creationId="{36113C90-465B-3A63-07A9-A9C20BC5D0C0}"/>
          </ac:picMkLst>
        </pc:picChg>
        <pc:picChg chg="add del mod">
          <ac:chgData name="Sara Abdelazim" userId="f54bc4e8-2b07-4831-aa0f-c9b82931dcbc" providerId="ADAL" clId="{A8D67A57-1AFF-48B3-B4AD-6DEFD664E705}" dt="2023-07-22T14:33:21.190" v="774" actId="21"/>
          <ac:picMkLst>
            <pc:docMk/>
            <pc:sldMk cId="650286265" sldId="302"/>
            <ac:picMk id="1026" creationId="{EAA52409-276E-03AA-14F2-2F7D9E4A7E60}"/>
          </ac:picMkLst>
        </pc:picChg>
        <pc:picChg chg="add mod">
          <ac:chgData name="Sara Abdelazim" userId="f54bc4e8-2b07-4831-aa0f-c9b82931dcbc" providerId="ADAL" clId="{A8D67A57-1AFF-48B3-B4AD-6DEFD664E705}" dt="2023-07-22T18:04:44.357" v="1278"/>
          <ac:picMkLst>
            <pc:docMk/>
            <pc:sldMk cId="650286265" sldId="302"/>
            <ac:picMk id="1028" creationId="{9E3501F6-341E-9E47-5F08-B138DB6B024D}"/>
          </ac:picMkLst>
        </pc:picChg>
        <pc:picChg chg="add mod">
          <ac:chgData name="Sara Abdelazim" userId="f54bc4e8-2b07-4831-aa0f-c9b82931dcbc" providerId="ADAL" clId="{A8D67A57-1AFF-48B3-B4AD-6DEFD664E705}" dt="2023-07-22T18:04:49.505" v="1279" actId="1076"/>
          <ac:picMkLst>
            <pc:docMk/>
            <pc:sldMk cId="650286265" sldId="302"/>
            <ac:picMk id="3073" creationId="{01B0DA89-E469-3600-78A2-764DD70F01A6}"/>
          </ac:picMkLst>
        </pc:picChg>
        <pc:picChg chg="add del mod">
          <ac:chgData name="Sara Abdelazim" userId="f54bc4e8-2b07-4831-aa0f-c9b82931dcbc" providerId="ADAL" clId="{A8D67A57-1AFF-48B3-B4AD-6DEFD664E705}" dt="2023-07-22T14:28:35.432" v="656" actId="478"/>
          <ac:picMkLst>
            <pc:docMk/>
            <pc:sldMk cId="650286265" sldId="302"/>
            <ac:picMk id="3077" creationId="{4CAF1D2C-E192-5F40-67DA-727AC3ACC364}"/>
          </ac:picMkLst>
        </pc:picChg>
      </pc:sldChg>
      <pc:sldChg chg="addSp delSp modSp add mod ord">
        <pc:chgData name="Sara Abdelazim" userId="f54bc4e8-2b07-4831-aa0f-c9b82931dcbc" providerId="ADAL" clId="{A8D67A57-1AFF-48B3-B4AD-6DEFD664E705}" dt="2023-07-23T13:23:14.852" v="3507" actId="20578"/>
        <pc:sldMkLst>
          <pc:docMk/>
          <pc:sldMk cId="3671646387" sldId="303"/>
        </pc:sldMkLst>
        <pc:spChg chg="mod">
          <ac:chgData name="Sara Abdelazim" userId="f54bc4e8-2b07-4831-aa0f-c9b82931dcbc" providerId="ADAL" clId="{A8D67A57-1AFF-48B3-B4AD-6DEFD664E705}" dt="2023-07-22T14:58:27.874" v="964" actId="20577"/>
          <ac:spMkLst>
            <pc:docMk/>
            <pc:sldMk cId="3671646387" sldId="303"/>
            <ac:spMk id="3" creationId="{00000000-0000-0000-0000-000000000000}"/>
          </ac:spMkLst>
        </pc:spChg>
        <pc:spChg chg="del mod">
          <ac:chgData name="Sara Abdelazim" userId="f54bc4e8-2b07-4831-aa0f-c9b82931dcbc" providerId="ADAL" clId="{A8D67A57-1AFF-48B3-B4AD-6DEFD664E705}" dt="2023-07-22T14:58:32.305" v="965" actId="478"/>
          <ac:spMkLst>
            <pc:docMk/>
            <pc:sldMk cId="3671646387" sldId="303"/>
            <ac:spMk id="5" creationId="{F49648A7-561C-3C5A-AE3A-2DB087D5630A}"/>
          </ac:spMkLst>
        </pc:spChg>
        <pc:spChg chg="add del mod">
          <ac:chgData name="Sara Abdelazim" userId="f54bc4e8-2b07-4831-aa0f-c9b82931dcbc" providerId="ADAL" clId="{A8D67A57-1AFF-48B3-B4AD-6DEFD664E705}" dt="2023-07-22T14:58:32.305" v="965" actId="478"/>
          <ac:spMkLst>
            <pc:docMk/>
            <pc:sldMk cId="3671646387" sldId="303"/>
            <ac:spMk id="6" creationId="{4BFB22D3-16B2-6FF9-2C85-A35830847250}"/>
          </ac:spMkLst>
        </pc:spChg>
        <pc:spChg chg="add del mod">
          <ac:chgData name="Sara Abdelazim" userId="f54bc4e8-2b07-4831-aa0f-c9b82931dcbc" providerId="ADAL" clId="{A8D67A57-1AFF-48B3-B4AD-6DEFD664E705}" dt="2023-07-22T14:58:32.305" v="965" actId="478"/>
          <ac:spMkLst>
            <pc:docMk/>
            <pc:sldMk cId="3671646387" sldId="303"/>
            <ac:spMk id="8" creationId="{BE25E982-02E9-7BF0-DA18-C9E9777AB593}"/>
          </ac:spMkLst>
        </pc:spChg>
        <pc:spChg chg="add del mod">
          <ac:chgData name="Sara Abdelazim" userId="f54bc4e8-2b07-4831-aa0f-c9b82931dcbc" providerId="ADAL" clId="{A8D67A57-1AFF-48B3-B4AD-6DEFD664E705}" dt="2023-07-22T14:58:32.305" v="965" actId="478"/>
          <ac:spMkLst>
            <pc:docMk/>
            <pc:sldMk cId="3671646387" sldId="303"/>
            <ac:spMk id="9" creationId="{7EBBECAB-FFF5-70B0-1809-BF67CCC93598}"/>
          </ac:spMkLst>
        </pc:spChg>
        <pc:spChg chg="add del mod">
          <ac:chgData name="Sara Abdelazim" userId="f54bc4e8-2b07-4831-aa0f-c9b82931dcbc" providerId="ADAL" clId="{A8D67A57-1AFF-48B3-B4AD-6DEFD664E705}" dt="2023-07-22T14:58:32.305" v="965" actId="478"/>
          <ac:spMkLst>
            <pc:docMk/>
            <pc:sldMk cId="3671646387" sldId="303"/>
            <ac:spMk id="10" creationId="{A5E2D667-C6FD-3B8D-E814-D1673D209D85}"/>
          </ac:spMkLst>
        </pc:spChg>
        <pc:spChg chg="add del mod">
          <ac:chgData name="Sara Abdelazim" userId="f54bc4e8-2b07-4831-aa0f-c9b82931dcbc" providerId="ADAL" clId="{A8D67A57-1AFF-48B3-B4AD-6DEFD664E705}" dt="2023-07-22T14:58:32.305" v="965" actId="478"/>
          <ac:spMkLst>
            <pc:docMk/>
            <pc:sldMk cId="3671646387" sldId="303"/>
            <ac:spMk id="11" creationId="{D06AD1F6-51E0-478A-14B9-5B5D6423DECF}"/>
          </ac:spMkLst>
        </pc:spChg>
        <pc:spChg chg="add del mod">
          <ac:chgData name="Sara Abdelazim" userId="f54bc4e8-2b07-4831-aa0f-c9b82931dcbc" providerId="ADAL" clId="{A8D67A57-1AFF-48B3-B4AD-6DEFD664E705}" dt="2023-07-22T14:58:32.305" v="965" actId="478"/>
          <ac:spMkLst>
            <pc:docMk/>
            <pc:sldMk cId="3671646387" sldId="303"/>
            <ac:spMk id="12" creationId="{54AC54A3-2A3F-F5F0-36AC-B58A6B81C561}"/>
          </ac:spMkLst>
        </pc:spChg>
        <pc:spChg chg="add del mod">
          <ac:chgData name="Sara Abdelazim" userId="f54bc4e8-2b07-4831-aa0f-c9b82931dcbc" providerId="ADAL" clId="{A8D67A57-1AFF-48B3-B4AD-6DEFD664E705}" dt="2023-07-22T14:58:32.305" v="965" actId="478"/>
          <ac:spMkLst>
            <pc:docMk/>
            <pc:sldMk cId="3671646387" sldId="303"/>
            <ac:spMk id="13" creationId="{D0FECD63-A31B-A45F-F240-EC4848887249}"/>
          </ac:spMkLst>
        </pc:spChg>
        <pc:spChg chg="add del mod">
          <ac:chgData name="Sara Abdelazim" userId="f54bc4e8-2b07-4831-aa0f-c9b82931dcbc" providerId="ADAL" clId="{A8D67A57-1AFF-48B3-B4AD-6DEFD664E705}" dt="2023-07-22T14:58:32.305" v="965" actId="478"/>
          <ac:spMkLst>
            <pc:docMk/>
            <pc:sldMk cId="3671646387" sldId="303"/>
            <ac:spMk id="14" creationId="{8AFAC7C7-9DE1-C02D-76BD-C391B3A430FD}"/>
          </ac:spMkLst>
        </pc:spChg>
        <pc:spChg chg="add del mod">
          <ac:chgData name="Sara Abdelazim" userId="f54bc4e8-2b07-4831-aa0f-c9b82931dcbc" providerId="ADAL" clId="{A8D67A57-1AFF-48B3-B4AD-6DEFD664E705}" dt="2023-07-22T14:58:32.305" v="965" actId="478"/>
          <ac:spMkLst>
            <pc:docMk/>
            <pc:sldMk cId="3671646387" sldId="303"/>
            <ac:spMk id="15" creationId="{D3280B81-518C-FB4C-861E-64D4B231EC42}"/>
          </ac:spMkLst>
        </pc:spChg>
        <pc:spChg chg="add del mod">
          <ac:chgData name="Sara Abdelazim" userId="f54bc4e8-2b07-4831-aa0f-c9b82931dcbc" providerId="ADAL" clId="{A8D67A57-1AFF-48B3-B4AD-6DEFD664E705}" dt="2023-07-22T14:58:32.305" v="965" actId="478"/>
          <ac:spMkLst>
            <pc:docMk/>
            <pc:sldMk cId="3671646387" sldId="303"/>
            <ac:spMk id="16" creationId="{7942FCBA-9A00-367D-A328-46C70EF8F88D}"/>
          </ac:spMkLst>
        </pc:spChg>
        <pc:picChg chg="add del mod">
          <ac:chgData name="Sara Abdelazim" userId="f54bc4e8-2b07-4831-aa0f-c9b82931dcbc" providerId="ADAL" clId="{A8D67A57-1AFF-48B3-B4AD-6DEFD664E705}" dt="2023-07-22T14:33:53.321" v="786" actId="478"/>
          <ac:picMkLst>
            <pc:docMk/>
            <pc:sldMk cId="3671646387" sldId="303"/>
            <ac:picMk id="2" creationId="{1253155D-5189-4096-9757-D7BE36C01B9E}"/>
          </ac:picMkLst>
        </pc:picChg>
        <pc:picChg chg="del">
          <ac:chgData name="Sara Abdelazim" userId="f54bc4e8-2b07-4831-aa0f-c9b82931dcbc" providerId="ADAL" clId="{A8D67A57-1AFF-48B3-B4AD-6DEFD664E705}" dt="2023-07-22T14:33:47.150" v="784" actId="478"/>
          <ac:picMkLst>
            <pc:docMk/>
            <pc:sldMk cId="3671646387" sldId="303"/>
            <ac:picMk id="7" creationId="{36113C90-465B-3A63-07A9-A9C20BC5D0C0}"/>
          </ac:picMkLst>
        </pc:picChg>
        <pc:picChg chg="add mod">
          <ac:chgData name="Sara Abdelazim" userId="f54bc4e8-2b07-4831-aa0f-c9b82931dcbc" providerId="ADAL" clId="{A8D67A57-1AFF-48B3-B4AD-6DEFD664E705}" dt="2023-07-22T14:58:59.748" v="970" actId="1076"/>
          <ac:picMkLst>
            <pc:docMk/>
            <pc:sldMk cId="3671646387" sldId="303"/>
            <ac:picMk id="18" creationId="{EEA603C8-7974-9F6F-7FA9-C746D075C4FE}"/>
          </ac:picMkLst>
        </pc:picChg>
        <pc:picChg chg="add mod">
          <ac:chgData name="Sara Abdelazim" userId="f54bc4e8-2b07-4831-aa0f-c9b82931dcbc" providerId="ADAL" clId="{A8D67A57-1AFF-48B3-B4AD-6DEFD664E705}" dt="2023-07-22T14:59:01.176" v="971" actId="1076"/>
          <ac:picMkLst>
            <pc:docMk/>
            <pc:sldMk cId="3671646387" sldId="303"/>
            <ac:picMk id="20" creationId="{EBE4DF0F-CCBF-FC2D-EAC4-DDA08FE0CC84}"/>
          </ac:picMkLst>
        </pc:picChg>
        <pc:picChg chg="del">
          <ac:chgData name="Sara Abdelazim" userId="f54bc4e8-2b07-4831-aa0f-c9b82931dcbc" providerId="ADAL" clId="{A8D67A57-1AFF-48B3-B4AD-6DEFD664E705}" dt="2023-07-22T14:34:23.849" v="788" actId="478"/>
          <ac:picMkLst>
            <pc:docMk/>
            <pc:sldMk cId="3671646387" sldId="303"/>
            <ac:picMk id="3073" creationId="{01B0DA89-E469-3600-78A2-764DD70F01A6}"/>
          </ac:picMkLst>
        </pc:picChg>
      </pc:sldChg>
      <pc:sldChg chg="delSp modSp add del mod ord">
        <pc:chgData name="Sara Abdelazim" userId="f54bc4e8-2b07-4831-aa0f-c9b82931dcbc" providerId="ADAL" clId="{A8D67A57-1AFF-48B3-B4AD-6DEFD664E705}" dt="2023-07-23T12:27:54.826" v="3442" actId="47"/>
        <pc:sldMkLst>
          <pc:docMk/>
          <pc:sldMk cId="982089301" sldId="304"/>
        </pc:sldMkLst>
        <pc:spChg chg="mod">
          <ac:chgData name="Sara Abdelazim" userId="f54bc4e8-2b07-4831-aa0f-c9b82931dcbc" providerId="ADAL" clId="{A8D67A57-1AFF-48B3-B4AD-6DEFD664E705}" dt="2023-07-22T18:23:58.536" v="1411" actId="20577"/>
          <ac:spMkLst>
            <pc:docMk/>
            <pc:sldMk cId="982089301" sldId="304"/>
            <ac:spMk id="3" creationId="{00000000-0000-0000-0000-000000000000}"/>
          </ac:spMkLst>
        </pc:spChg>
        <pc:spChg chg="mod">
          <ac:chgData name="Sara Abdelazim" userId="f54bc4e8-2b07-4831-aa0f-c9b82931dcbc" providerId="ADAL" clId="{A8D67A57-1AFF-48B3-B4AD-6DEFD664E705}" dt="2023-07-23T12:27:35.274" v="3441" actId="1076"/>
          <ac:spMkLst>
            <pc:docMk/>
            <pc:sldMk cId="982089301" sldId="304"/>
            <ac:spMk id="5" creationId="{F49648A7-561C-3C5A-AE3A-2DB087D5630A}"/>
          </ac:spMkLst>
        </pc:spChg>
        <pc:picChg chg="del">
          <ac:chgData name="Sara Abdelazim" userId="f54bc4e8-2b07-4831-aa0f-c9b82931dcbc" providerId="ADAL" clId="{A8D67A57-1AFF-48B3-B4AD-6DEFD664E705}" dt="2023-07-22T18:23:52.646" v="1403" actId="478"/>
          <ac:picMkLst>
            <pc:docMk/>
            <pc:sldMk cId="982089301" sldId="304"/>
            <ac:picMk id="3073" creationId="{01B0DA89-E469-3600-78A2-764DD70F01A6}"/>
          </ac:picMkLst>
        </pc:picChg>
      </pc:sldChg>
      <pc:sldChg chg="addSp delSp modSp add del mod">
        <pc:chgData name="Sara Abdelazim" userId="f54bc4e8-2b07-4831-aa0f-c9b82931dcbc" providerId="ADAL" clId="{A8D67A57-1AFF-48B3-B4AD-6DEFD664E705}" dt="2023-07-22T18:00:30.053" v="1231" actId="47"/>
        <pc:sldMkLst>
          <pc:docMk/>
          <pc:sldMk cId="1480358779" sldId="305"/>
        </pc:sldMkLst>
        <pc:spChg chg="mod">
          <ac:chgData name="Sara Abdelazim" userId="f54bc4e8-2b07-4831-aa0f-c9b82931dcbc" providerId="ADAL" clId="{A8D67A57-1AFF-48B3-B4AD-6DEFD664E705}" dt="2023-07-22T14:44:35.568" v="898" actId="14100"/>
          <ac:spMkLst>
            <pc:docMk/>
            <pc:sldMk cId="1480358779" sldId="305"/>
            <ac:spMk id="3" creationId="{00000000-0000-0000-0000-000000000000}"/>
          </ac:spMkLst>
        </pc:spChg>
        <pc:spChg chg="del">
          <ac:chgData name="Sara Abdelazim" userId="f54bc4e8-2b07-4831-aa0f-c9b82931dcbc" providerId="ADAL" clId="{A8D67A57-1AFF-48B3-B4AD-6DEFD664E705}" dt="2023-07-22T14:44:37.613" v="899" actId="478"/>
          <ac:spMkLst>
            <pc:docMk/>
            <pc:sldMk cId="1480358779" sldId="305"/>
            <ac:spMk id="5" creationId="{F49648A7-561C-3C5A-AE3A-2DB087D5630A}"/>
          </ac:spMkLst>
        </pc:spChg>
        <pc:spChg chg="del">
          <ac:chgData name="Sara Abdelazim" userId="f54bc4e8-2b07-4831-aa0f-c9b82931dcbc" providerId="ADAL" clId="{A8D67A57-1AFF-48B3-B4AD-6DEFD664E705}" dt="2023-07-22T14:44:40.128" v="900" actId="478"/>
          <ac:spMkLst>
            <pc:docMk/>
            <pc:sldMk cId="1480358779" sldId="305"/>
            <ac:spMk id="6" creationId="{4BFB22D3-16B2-6FF9-2C85-A35830847250}"/>
          </ac:spMkLst>
        </pc:spChg>
        <pc:spChg chg="del">
          <ac:chgData name="Sara Abdelazim" userId="f54bc4e8-2b07-4831-aa0f-c9b82931dcbc" providerId="ADAL" clId="{A8D67A57-1AFF-48B3-B4AD-6DEFD664E705}" dt="2023-07-22T14:44:40.128" v="900" actId="478"/>
          <ac:spMkLst>
            <pc:docMk/>
            <pc:sldMk cId="1480358779" sldId="305"/>
            <ac:spMk id="8" creationId="{BE25E982-02E9-7BF0-DA18-C9E9777AB593}"/>
          </ac:spMkLst>
        </pc:spChg>
        <pc:spChg chg="del">
          <ac:chgData name="Sara Abdelazim" userId="f54bc4e8-2b07-4831-aa0f-c9b82931dcbc" providerId="ADAL" clId="{A8D67A57-1AFF-48B3-B4AD-6DEFD664E705}" dt="2023-07-22T14:44:40.128" v="900" actId="478"/>
          <ac:spMkLst>
            <pc:docMk/>
            <pc:sldMk cId="1480358779" sldId="305"/>
            <ac:spMk id="9" creationId="{7EBBECAB-FFF5-70B0-1809-BF67CCC93598}"/>
          </ac:spMkLst>
        </pc:spChg>
        <pc:spChg chg="del">
          <ac:chgData name="Sara Abdelazim" userId="f54bc4e8-2b07-4831-aa0f-c9b82931dcbc" providerId="ADAL" clId="{A8D67A57-1AFF-48B3-B4AD-6DEFD664E705}" dt="2023-07-22T14:44:40.128" v="900" actId="478"/>
          <ac:spMkLst>
            <pc:docMk/>
            <pc:sldMk cId="1480358779" sldId="305"/>
            <ac:spMk id="10" creationId="{A5E2D667-C6FD-3B8D-E814-D1673D209D85}"/>
          </ac:spMkLst>
        </pc:spChg>
        <pc:spChg chg="del">
          <ac:chgData name="Sara Abdelazim" userId="f54bc4e8-2b07-4831-aa0f-c9b82931dcbc" providerId="ADAL" clId="{A8D67A57-1AFF-48B3-B4AD-6DEFD664E705}" dt="2023-07-22T14:44:40.128" v="900" actId="478"/>
          <ac:spMkLst>
            <pc:docMk/>
            <pc:sldMk cId="1480358779" sldId="305"/>
            <ac:spMk id="11" creationId="{D06AD1F6-51E0-478A-14B9-5B5D6423DECF}"/>
          </ac:spMkLst>
        </pc:spChg>
        <pc:spChg chg="del">
          <ac:chgData name="Sara Abdelazim" userId="f54bc4e8-2b07-4831-aa0f-c9b82931dcbc" providerId="ADAL" clId="{A8D67A57-1AFF-48B3-B4AD-6DEFD664E705}" dt="2023-07-22T14:44:40.128" v="900" actId="478"/>
          <ac:spMkLst>
            <pc:docMk/>
            <pc:sldMk cId="1480358779" sldId="305"/>
            <ac:spMk id="12" creationId="{54AC54A3-2A3F-F5F0-36AC-B58A6B81C561}"/>
          </ac:spMkLst>
        </pc:spChg>
        <pc:spChg chg="del">
          <ac:chgData name="Sara Abdelazim" userId="f54bc4e8-2b07-4831-aa0f-c9b82931dcbc" providerId="ADAL" clId="{A8D67A57-1AFF-48B3-B4AD-6DEFD664E705}" dt="2023-07-22T14:44:40.128" v="900" actId="478"/>
          <ac:spMkLst>
            <pc:docMk/>
            <pc:sldMk cId="1480358779" sldId="305"/>
            <ac:spMk id="13" creationId="{D0FECD63-A31B-A45F-F240-EC4848887249}"/>
          </ac:spMkLst>
        </pc:spChg>
        <pc:spChg chg="del">
          <ac:chgData name="Sara Abdelazim" userId="f54bc4e8-2b07-4831-aa0f-c9b82931dcbc" providerId="ADAL" clId="{A8D67A57-1AFF-48B3-B4AD-6DEFD664E705}" dt="2023-07-22T14:44:40.128" v="900" actId="478"/>
          <ac:spMkLst>
            <pc:docMk/>
            <pc:sldMk cId="1480358779" sldId="305"/>
            <ac:spMk id="14" creationId="{8AFAC7C7-9DE1-C02D-76BD-C391B3A430FD}"/>
          </ac:spMkLst>
        </pc:spChg>
        <pc:spChg chg="del">
          <ac:chgData name="Sara Abdelazim" userId="f54bc4e8-2b07-4831-aa0f-c9b82931dcbc" providerId="ADAL" clId="{A8D67A57-1AFF-48B3-B4AD-6DEFD664E705}" dt="2023-07-22T14:44:40.128" v="900" actId="478"/>
          <ac:spMkLst>
            <pc:docMk/>
            <pc:sldMk cId="1480358779" sldId="305"/>
            <ac:spMk id="15" creationId="{D3280B81-518C-FB4C-861E-64D4B231EC42}"/>
          </ac:spMkLst>
        </pc:spChg>
        <pc:spChg chg="del">
          <ac:chgData name="Sara Abdelazim" userId="f54bc4e8-2b07-4831-aa0f-c9b82931dcbc" providerId="ADAL" clId="{A8D67A57-1AFF-48B3-B4AD-6DEFD664E705}" dt="2023-07-22T14:44:40.128" v="900" actId="478"/>
          <ac:spMkLst>
            <pc:docMk/>
            <pc:sldMk cId="1480358779" sldId="305"/>
            <ac:spMk id="16" creationId="{7942FCBA-9A00-367D-A328-46C70EF8F88D}"/>
          </ac:spMkLst>
        </pc:spChg>
        <pc:picChg chg="add mod">
          <ac:chgData name="Sara Abdelazim" userId="f54bc4e8-2b07-4831-aa0f-c9b82931dcbc" providerId="ADAL" clId="{A8D67A57-1AFF-48B3-B4AD-6DEFD664E705}" dt="2023-07-22T17:54:45.564" v="1132" actId="1037"/>
          <ac:picMkLst>
            <pc:docMk/>
            <pc:sldMk cId="1480358779" sldId="305"/>
            <ac:picMk id="7" creationId="{3817D733-52BF-BA40-0C74-68148612BFED}"/>
          </ac:picMkLst>
        </pc:picChg>
        <pc:picChg chg="add del mod">
          <ac:chgData name="Sara Abdelazim" userId="f54bc4e8-2b07-4831-aa0f-c9b82931dcbc" providerId="ADAL" clId="{A8D67A57-1AFF-48B3-B4AD-6DEFD664E705}" dt="2023-07-22T14:51:18.611" v="934" actId="478"/>
          <ac:picMkLst>
            <pc:docMk/>
            <pc:sldMk cId="1480358779" sldId="305"/>
            <ac:picMk id="18" creationId="{341DD14D-B1F1-2B46-3E41-AA9581C630D8}"/>
          </ac:picMkLst>
        </pc:picChg>
        <pc:picChg chg="add del mod">
          <ac:chgData name="Sara Abdelazim" userId="f54bc4e8-2b07-4831-aa0f-c9b82931dcbc" providerId="ADAL" clId="{A8D67A57-1AFF-48B3-B4AD-6DEFD664E705}" dt="2023-07-22T14:51:18.611" v="934" actId="478"/>
          <ac:picMkLst>
            <pc:docMk/>
            <pc:sldMk cId="1480358779" sldId="305"/>
            <ac:picMk id="20" creationId="{3FFBA134-8244-0C40-601C-6FB1CF06767B}"/>
          </ac:picMkLst>
        </pc:picChg>
        <pc:picChg chg="add del mod">
          <ac:chgData name="Sara Abdelazim" userId="f54bc4e8-2b07-4831-aa0f-c9b82931dcbc" providerId="ADAL" clId="{A8D67A57-1AFF-48B3-B4AD-6DEFD664E705}" dt="2023-07-22T17:54:52.885" v="1133" actId="1037"/>
          <ac:picMkLst>
            <pc:docMk/>
            <pc:sldMk cId="1480358779" sldId="305"/>
            <ac:picMk id="22" creationId="{466A6FBE-9E2E-738C-A0E9-B387E2C8847B}"/>
          </ac:picMkLst>
        </pc:picChg>
        <pc:picChg chg="add mod">
          <ac:chgData name="Sara Abdelazim" userId="f54bc4e8-2b07-4831-aa0f-c9b82931dcbc" providerId="ADAL" clId="{A8D67A57-1AFF-48B3-B4AD-6DEFD664E705}" dt="2023-07-22T17:54:38.214" v="1130" actId="1038"/>
          <ac:picMkLst>
            <pc:docMk/>
            <pc:sldMk cId="1480358779" sldId="305"/>
            <ac:picMk id="24" creationId="{5091703E-435F-EE4F-4885-7B64B63FC5F1}"/>
          </ac:picMkLst>
        </pc:picChg>
        <pc:picChg chg="add del mod">
          <ac:chgData name="Sara Abdelazim" userId="f54bc4e8-2b07-4831-aa0f-c9b82931dcbc" providerId="ADAL" clId="{A8D67A57-1AFF-48B3-B4AD-6DEFD664E705}" dt="2023-07-22T17:41:48.686" v="1025" actId="478"/>
          <ac:picMkLst>
            <pc:docMk/>
            <pc:sldMk cId="1480358779" sldId="305"/>
            <ac:picMk id="26" creationId="{45149213-4561-405E-5419-935614120141}"/>
          </ac:picMkLst>
        </pc:picChg>
        <pc:picChg chg="add mod">
          <ac:chgData name="Sara Abdelazim" userId="f54bc4e8-2b07-4831-aa0f-c9b82931dcbc" providerId="ADAL" clId="{A8D67A57-1AFF-48B3-B4AD-6DEFD664E705}" dt="2023-07-22T17:54:04.939" v="1105" actId="1076"/>
          <ac:picMkLst>
            <pc:docMk/>
            <pc:sldMk cId="1480358779" sldId="305"/>
            <ac:picMk id="28" creationId="{C4864FE1-2DB1-D5B8-E83B-8B7A2C56B341}"/>
          </ac:picMkLst>
        </pc:picChg>
        <pc:picChg chg="add del mod">
          <ac:chgData name="Sara Abdelazim" userId="f54bc4e8-2b07-4831-aa0f-c9b82931dcbc" providerId="ADAL" clId="{A8D67A57-1AFF-48B3-B4AD-6DEFD664E705}" dt="2023-07-22T17:50:58.787" v="1053" actId="478"/>
          <ac:picMkLst>
            <pc:docMk/>
            <pc:sldMk cId="1480358779" sldId="305"/>
            <ac:picMk id="30" creationId="{71DBF766-DDEE-185E-31D6-6778379D19E1}"/>
          </ac:picMkLst>
        </pc:picChg>
        <pc:picChg chg="add mod">
          <ac:chgData name="Sara Abdelazim" userId="f54bc4e8-2b07-4831-aa0f-c9b82931dcbc" providerId="ADAL" clId="{A8D67A57-1AFF-48B3-B4AD-6DEFD664E705}" dt="2023-07-22T17:54:31.585" v="1121" actId="1036"/>
          <ac:picMkLst>
            <pc:docMk/>
            <pc:sldMk cId="1480358779" sldId="305"/>
            <ac:picMk id="32" creationId="{DAE0D797-3C06-82D1-F321-7C578BF90C0A}"/>
          </ac:picMkLst>
        </pc:picChg>
      </pc:sldChg>
      <pc:sldChg chg="addSp modSp add mod">
        <pc:chgData name="Sara Abdelazim" userId="f54bc4e8-2b07-4831-aa0f-c9b82931dcbc" providerId="ADAL" clId="{A8D67A57-1AFF-48B3-B4AD-6DEFD664E705}" dt="2023-07-23T11:49:00.938" v="2860" actId="20577"/>
        <pc:sldMkLst>
          <pc:docMk/>
          <pc:sldMk cId="4231141750" sldId="306"/>
        </pc:sldMkLst>
        <pc:spChg chg="add mod">
          <ac:chgData name="Sara Abdelazim" userId="f54bc4e8-2b07-4831-aa0f-c9b82931dcbc" providerId="ADAL" clId="{A8D67A57-1AFF-48B3-B4AD-6DEFD664E705}" dt="2023-07-22T17:40:54.820" v="990" actId="1076"/>
          <ac:spMkLst>
            <pc:docMk/>
            <pc:sldMk cId="4231141750" sldId="306"/>
            <ac:spMk id="2" creationId="{E586D043-9B3C-AAB6-D2C8-A01A6DE94072}"/>
          </ac:spMkLst>
        </pc:spChg>
        <pc:spChg chg="add mod">
          <ac:chgData name="Sara Abdelazim" userId="f54bc4e8-2b07-4831-aa0f-c9b82931dcbc" providerId="ADAL" clId="{A8D67A57-1AFF-48B3-B4AD-6DEFD664E705}" dt="2023-07-23T11:49:00.938" v="2860" actId="20577"/>
          <ac:spMkLst>
            <pc:docMk/>
            <pc:sldMk cId="4231141750" sldId="306"/>
            <ac:spMk id="7" creationId="{D2CBB526-52A7-C9D5-E846-E3A9CFEEC7A6}"/>
          </ac:spMkLst>
        </pc:spChg>
        <pc:spChg chg="mod">
          <ac:chgData name="Sara Abdelazim" userId="f54bc4e8-2b07-4831-aa0f-c9b82931dcbc" providerId="ADAL" clId="{A8D67A57-1AFF-48B3-B4AD-6DEFD664E705}" dt="2023-07-22T17:39:25.735" v="978" actId="21"/>
          <ac:spMkLst>
            <pc:docMk/>
            <pc:sldMk cId="4231141750" sldId="306"/>
            <ac:spMk id="10" creationId="{A5E2D667-C6FD-3B8D-E814-D1673D209D85}"/>
          </ac:spMkLst>
        </pc:spChg>
        <pc:spChg chg="mod">
          <ac:chgData name="Sara Abdelazim" userId="f54bc4e8-2b07-4831-aa0f-c9b82931dcbc" providerId="ADAL" clId="{A8D67A57-1AFF-48B3-B4AD-6DEFD664E705}" dt="2023-07-22T17:49:19.226" v="1042" actId="20577"/>
          <ac:spMkLst>
            <pc:docMk/>
            <pc:sldMk cId="4231141750" sldId="306"/>
            <ac:spMk id="11" creationId="{D06AD1F6-51E0-478A-14B9-5B5D6423DECF}"/>
          </ac:spMkLst>
        </pc:spChg>
        <pc:spChg chg="mod">
          <ac:chgData name="Sara Abdelazim" userId="f54bc4e8-2b07-4831-aa0f-c9b82931dcbc" providerId="ADAL" clId="{A8D67A57-1AFF-48B3-B4AD-6DEFD664E705}" dt="2023-07-22T17:39:38.628" v="987" actId="20577"/>
          <ac:spMkLst>
            <pc:docMk/>
            <pc:sldMk cId="4231141750" sldId="306"/>
            <ac:spMk id="12" creationId="{54AC54A3-2A3F-F5F0-36AC-B58A6B81C561}"/>
          </ac:spMkLst>
        </pc:spChg>
        <pc:spChg chg="mod">
          <ac:chgData name="Sara Abdelazim" userId="f54bc4e8-2b07-4831-aa0f-c9b82931dcbc" providerId="ADAL" clId="{A8D67A57-1AFF-48B3-B4AD-6DEFD664E705}" dt="2023-07-23T11:48:48.444" v="2843"/>
          <ac:spMkLst>
            <pc:docMk/>
            <pc:sldMk cId="4231141750" sldId="306"/>
            <ac:spMk id="15" creationId="{D3280B81-518C-FB4C-861E-64D4B231EC42}"/>
          </ac:spMkLst>
        </pc:spChg>
        <pc:spChg chg="mod">
          <ac:chgData name="Sara Abdelazim" userId="f54bc4e8-2b07-4831-aa0f-c9b82931dcbc" providerId="ADAL" clId="{A8D67A57-1AFF-48B3-B4AD-6DEFD664E705}" dt="2023-07-23T11:48:53.851" v="2844"/>
          <ac:spMkLst>
            <pc:docMk/>
            <pc:sldMk cId="4231141750" sldId="306"/>
            <ac:spMk id="16" creationId="{7942FCBA-9A00-367D-A328-46C70EF8F88D}"/>
          </ac:spMkLst>
        </pc:spChg>
        <pc:spChg chg="add mod">
          <ac:chgData name="Sara Abdelazim" userId="f54bc4e8-2b07-4831-aa0f-c9b82931dcbc" providerId="ADAL" clId="{A8D67A57-1AFF-48B3-B4AD-6DEFD664E705}" dt="2023-07-23T11:48:38.887" v="2841" actId="1076"/>
          <ac:spMkLst>
            <pc:docMk/>
            <pc:sldMk cId="4231141750" sldId="306"/>
            <ac:spMk id="17" creationId="{47BD42DB-C8D9-3AED-0E6C-060700C81CD5}"/>
          </ac:spMkLst>
        </pc:spChg>
        <pc:spChg chg="add mod">
          <ac:chgData name="Sara Abdelazim" userId="f54bc4e8-2b07-4831-aa0f-c9b82931dcbc" providerId="ADAL" clId="{A8D67A57-1AFF-48B3-B4AD-6DEFD664E705}" dt="2023-07-23T11:48:38.887" v="2841" actId="1076"/>
          <ac:spMkLst>
            <pc:docMk/>
            <pc:sldMk cId="4231141750" sldId="306"/>
            <ac:spMk id="18" creationId="{813B6F66-E920-A221-C7F8-A1FD590D1742}"/>
          </ac:spMkLst>
        </pc:spChg>
        <pc:spChg chg="add mod">
          <ac:chgData name="Sara Abdelazim" userId="f54bc4e8-2b07-4831-aa0f-c9b82931dcbc" providerId="ADAL" clId="{A8D67A57-1AFF-48B3-B4AD-6DEFD664E705}" dt="2023-07-23T11:48:32.098" v="2840"/>
          <ac:spMkLst>
            <pc:docMk/>
            <pc:sldMk cId="4231141750" sldId="306"/>
            <ac:spMk id="19" creationId="{D9304643-5B53-F3EC-9BE3-B57DD50DD384}"/>
          </ac:spMkLst>
        </pc:spChg>
        <pc:spChg chg="add mod">
          <ac:chgData name="Sara Abdelazim" userId="f54bc4e8-2b07-4831-aa0f-c9b82931dcbc" providerId="ADAL" clId="{A8D67A57-1AFF-48B3-B4AD-6DEFD664E705}" dt="2023-07-23T11:48:32.098" v="2840"/>
          <ac:spMkLst>
            <pc:docMk/>
            <pc:sldMk cId="4231141750" sldId="306"/>
            <ac:spMk id="20" creationId="{F9C6E26E-89A8-9762-2CA4-47789C328EBE}"/>
          </ac:spMkLst>
        </pc:spChg>
      </pc:sldChg>
      <pc:sldChg chg="addSp delSp modSp add mod">
        <pc:chgData name="Sara Abdelazim" userId="f54bc4e8-2b07-4831-aa0f-c9b82931dcbc" providerId="ADAL" clId="{A8D67A57-1AFF-48B3-B4AD-6DEFD664E705}" dt="2023-07-23T14:14:50.309" v="3779" actId="1076"/>
        <pc:sldMkLst>
          <pc:docMk/>
          <pc:sldMk cId="3483817819" sldId="307"/>
        </pc:sldMkLst>
        <pc:spChg chg="mod">
          <ac:chgData name="Sara Abdelazim" userId="f54bc4e8-2b07-4831-aa0f-c9b82931dcbc" providerId="ADAL" clId="{A8D67A57-1AFF-48B3-B4AD-6DEFD664E705}" dt="2023-07-22T18:25:45.840" v="1465" actId="20577"/>
          <ac:spMkLst>
            <pc:docMk/>
            <pc:sldMk cId="3483817819" sldId="307"/>
            <ac:spMk id="3" creationId="{00000000-0000-0000-0000-000000000000}"/>
          </ac:spMkLst>
        </pc:spChg>
        <pc:spChg chg="add mod">
          <ac:chgData name="Sara Abdelazim" userId="f54bc4e8-2b07-4831-aa0f-c9b82931dcbc" providerId="ADAL" clId="{A8D67A57-1AFF-48B3-B4AD-6DEFD664E705}" dt="2023-07-23T12:14:56.652" v="3094" actId="14100"/>
          <ac:spMkLst>
            <pc:docMk/>
            <pc:sldMk cId="3483817819" sldId="307"/>
            <ac:spMk id="9" creationId="{0806A271-6985-AC05-C457-F0EDB136BB3A}"/>
          </ac:spMkLst>
        </pc:spChg>
        <pc:picChg chg="add del mod">
          <ac:chgData name="Sara Abdelazim" userId="f54bc4e8-2b07-4831-aa0f-c9b82931dcbc" providerId="ADAL" clId="{A8D67A57-1AFF-48B3-B4AD-6DEFD664E705}" dt="2023-07-23T14:12:53.048" v="3759" actId="21"/>
          <ac:picMkLst>
            <pc:docMk/>
            <pc:sldMk cId="3483817819" sldId="307"/>
            <ac:picMk id="2" creationId="{4177CCA2-B355-473F-D7CE-CD8CCCCEB8E6}"/>
          </ac:picMkLst>
        </pc:picChg>
        <pc:picChg chg="add mod">
          <ac:chgData name="Sara Abdelazim" userId="f54bc4e8-2b07-4831-aa0f-c9b82931dcbc" providerId="ADAL" clId="{A8D67A57-1AFF-48B3-B4AD-6DEFD664E705}" dt="2023-07-23T14:14:50.309" v="3779" actId="1076"/>
          <ac:picMkLst>
            <pc:docMk/>
            <pc:sldMk cId="3483817819" sldId="307"/>
            <ac:picMk id="5" creationId="{3526B804-3D52-7D03-15C3-3FCB342B4126}"/>
          </ac:picMkLst>
        </pc:picChg>
        <pc:picChg chg="add del mod">
          <ac:chgData name="Sara Abdelazim" userId="f54bc4e8-2b07-4831-aa0f-c9b82931dcbc" providerId="ADAL" clId="{A8D67A57-1AFF-48B3-B4AD-6DEFD664E705}" dt="2023-07-23T11:51:46.551" v="2886" actId="478"/>
          <ac:picMkLst>
            <pc:docMk/>
            <pc:sldMk cId="3483817819" sldId="307"/>
            <ac:picMk id="6" creationId="{B6A32993-02BC-06F5-10BE-A35C543E7551}"/>
          </ac:picMkLst>
        </pc:picChg>
        <pc:picChg chg="del mod">
          <ac:chgData name="Sara Abdelazim" userId="f54bc4e8-2b07-4831-aa0f-c9b82931dcbc" providerId="ADAL" clId="{A8D67A57-1AFF-48B3-B4AD-6DEFD664E705}" dt="2023-07-22T18:00:55" v="1241" actId="21"/>
          <ac:picMkLst>
            <pc:docMk/>
            <pc:sldMk cId="3483817819" sldId="307"/>
            <ac:picMk id="7" creationId="{3817D733-52BF-BA40-0C74-68148612BFED}"/>
          </ac:picMkLst>
        </pc:picChg>
        <pc:picChg chg="add mod modCrop">
          <ac:chgData name="Sara Abdelazim" userId="f54bc4e8-2b07-4831-aa0f-c9b82931dcbc" providerId="ADAL" clId="{A8D67A57-1AFF-48B3-B4AD-6DEFD664E705}" dt="2023-07-23T14:14:48.524" v="3778" actId="14100"/>
          <ac:picMkLst>
            <pc:docMk/>
            <pc:sldMk cId="3483817819" sldId="307"/>
            <ac:picMk id="8" creationId="{2DCEC7E6-E65C-1932-AF64-F8112D54A2AF}"/>
          </ac:picMkLst>
        </pc:picChg>
        <pc:picChg chg="del mod">
          <ac:chgData name="Sara Abdelazim" userId="f54bc4e8-2b07-4831-aa0f-c9b82931dcbc" providerId="ADAL" clId="{A8D67A57-1AFF-48B3-B4AD-6DEFD664E705}" dt="2023-07-22T17:59:29.568" v="1206" actId="21"/>
          <ac:picMkLst>
            <pc:docMk/>
            <pc:sldMk cId="3483817819" sldId="307"/>
            <ac:picMk id="22" creationId="{466A6FBE-9E2E-738C-A0E9-B387E2C8847B}"/>
          </ac:picMkLst>
        </pc:picChg>
        <pc:picChg chg="mod modCrop">
          <ac:chgData name="Sara Abdelazim" userId="f54bc4e8-2b07-4831-aa0f-c9b82931dcbc" providerId="ADAL" clId="{A8D67A57-1AFF-48B3-B4AD-6DEFD664E705}" dt="2023-07-23T14:13:53.425" v="3776" actId="1038"/>
          <ac:picMkLst>
            <pc:docMk/>
            <pc:sldMk cId="3483817819" sldId="307"/>
            <ac:picMk id="24" creationId="{5091703E-435F-EE4F-4885-7B64B63FC5F1}"/>
          </ac:picMkLst>
        </pc:picChg>
        <pc:picChg chg="del mod">
          <ac:chgData name="Sara Abdelazim" userId="f54bc4e8-2b07-4831-aa0f-c9b82931dcbc" providerId="ADAL" clId="{A8D67A57-1AFF-48B3-B4AD-6DEFD664E705}" dt="2023-07-22T18:00:55" v="1241" actId="21"/>
          <ac:picMkLst>
            <pc:docMk/>
            <pc:sldMk cId="3483817819" sldId="307"/>
            <ac:picMk id="28" creationId="{C4864FE1-2DB1-D5B8-E83B-8B7A2C56B341}"/>
          </ac:picMkLst>
        </pc:picChg>
        <pc:picChg chg="del mod">
          <ac:chgData name="Sara Abdelazim" userId="f54bc4e8-2b07-4831-aa0f-c9b82931dcbc" providerId="ADAL" clId="{A8D67A57-1AFF-48B3-B4AD-6DEFD664E705}" dt="2023-07-22T17:59:29.568" v="1206" actId="21"/>
          <ac:picMkLst>
            <pc:docMk/>
            <pc:sldMk cId="3483817819" sldId="307"/>
            <ac:picMk id="32" creationId="{DAE0D797-3C06-82D1-F321-7C578BF90C0A}"/>
          </ac:picMkLst>
        </pc:picChg>
      </pc:sldChg>
      <pc:sldChg chg="addSp delSp modSp add mod modAnim">
        <pc:chgData name="Sara Abdelazim" userId="f54bc4e8-2b07-4831-aa0f-c9b82931dcbc" providerId="ADAL" clId="{A8D67A57-1AFF-48B3-B4AD-6DEFD664E705}" dt="2023-07-23T14:18:02.367" v="3825" actId="1035"/>
        <pc:sldMkLst>
          <pc:docMk/>
          <pc:sldMk cId="1351520176" sldId="308"/>
        </pc:sldMkLst>
        <pc:spChg chg="add del">
          <ac:chgData name="Sara Abdelazim" userId="f54bc4e8-2b07-4831-aa0f-c9b82931dcbc" providerId="ADAL" clId="{A8D67A57-1AFF-48B3-B4AD-6DEFD664E705}" dt="2023-07-23T14:06:02.717" v="3729" actId="478"/>
          <ac:spMkLst>
            <pc:docMk/>
            <pc:sldMk cId="1351520176" sldId="308"/>
            <ac:spMk id="2" creationId="{2AECB63A-59E1-0333-7851-42DF6B41C1B3}"/>
          </ac:spMkLst>
        </pc:spChg>
        <pc:spChg chg="mod">
          <ac:chgData name="Sara Abdelazim" userId="f54bc4e8-2b07-4831-aa0f-c9b82931dcbc" providerId="ADAL" clId="{A8D67A57-1AFF-48B3-B4AD-6DEFD664E705}" dt="2023-07-23T12:36:58.362" v="3498"/>
          <ac:spMkLst>
            <pc:docMk/>
            <pc:sldMk cId="1351520176" sldId="308"/>
            <ac:spMk id="3" creationId="{00000000-0000-0000-0000-000000000000}"/>
          </ac:spMkLst>
        </pc:spChg>
        <pc:spChg chg="add mod">
          <ac:chgData name="Sara Abdelazim" userId="f54bc4e8-2b07-4831-aa0f-c9b82931dcbc" providerId="ADAL" clId="{A8D67A57-1AFF-48B3-B4AD-6DEFD664E705}" dt="2023-07-23T14:16:10.922" v="3806" actId="1076"/>
          <ac:spMkLst>
            <pc:docMk/>
            <pc:sldMk cId="1351520176" sldId="308"/>
            <ac:spMk id="5" creationId="{40155642-3935-65CD-1078-9C5DC799D9FE}"/>
          </ac:spMkLst>
        </pc:spChg>
        <pc:spChg chg="add mod">
          <ac:chgData name="Sara Abdelazim" userId="f54bc4e8-2b07-4831-aa0f-c9b82931dcbc" providerId="ADAL" clId="{A8D67A57-1AFF-48B3-B4AD-6DEFD664E705}" dt="2023-07-23T14:15:39.522" v="3791" actId="1076"/>
          <ac:spMkLst>
            <pc:docMk/>
            <pc:sldMk cId="1351520176" sldId="308"/>
            <ac:spMk id="7" creationId="{8B958BFE-C130-A883-6E90-B50A5C30D00F}"/>
          </ac:spMkLst>
        </pc:spChg>
        <pc:grpChg chg="add del mod">
          <ac:chgData name="Sara Abdelazim" userId="f54bc4e8-2b07-4831-aa0f-c9b82931dcbc" providerId="ADAL" clId="{A8D67A57-1AFF-48B3-B4AD-6DEFD664E705}" dt="2023-07-23T14:15:32.633" v="3788" actId="165"/>
          <ac:grpSpMkLst>
            <pc:docMk/>
            <pc:sldMk cId="1351520176" sldId="308"/>
            <ac:grpSpMk id="13" creationId="{327837C9-5E35-41E7-96EC-1BE1F1491478}"/>
          </ac:grpSpMkLst>
        </pc:grpChg>
        <pc:picChg chg="add mod">
          <ac:chgData name="Sara Abdelazim" userId="f54bc4e8-2b07-4831-aa0f-c9b82931dcbc" providerId="ADAL" clId="{A8D67A57-1AFF-48B3-B4AD-6DEFD664E705}" dt="2023-07-23T14:15:28.291" v="3787" actId="14100"/>
          <ac:picMkLst>
            <pc:docMk/>
            <pc:sldMk cId="1351520176" sldId="308"/>
            <ac:picMk id="2" creationId="{8CD0433B-D501-4781-EBAF-2DDE5E9639F4}"/>
          </ac:picMkLst>
        </pc:picChg>
        <pc:picChg chg="add del mod">
          <ac:chgData name="Sara Abdelazim" userId="f54bc4e8-2b07-4831-aa0f-c9b82931dcbc" providerId="ADAL" clId="{A8D67A57-1AFF-48B3-B4AD-6DEFD664E705}" dt="2023-07-22T18:00:50.782" v="1239" actId="21"/>
          <ac:picMkLst>
            <pc:docMk/>
            <pc:sldMk cId="1351520176" sldId="308"/>
            <ac:picMk id="2" creationId="{8FEF16EB-68C2-3C28-56EF-8828978A2638}"/>
          </ac:picMkLst>
        </pc:picChg>
        <pc:picChg chg="add del mod">
          <ac:chgData name="Sara Abdelazim" userId="f54bc4e8-2b07-4831-aa0f-c9b82931dcbc" providerId="ADAL" clId="{A8D67A57-1AFF-48B3-B4AD-6DEFD664E705}" dt="2023-07-23T14:05:23.029" v="3720" actId="478"/>
          <ac:picMkLst>
            <pc:docMk/>
            <pc:sldMk cId="1351520176" sldId="308"/>
            <ac:picMk id="5" creationId="{76C87693-B1F9-558A-1865-E5C62F5EDE58}"/>
          </ac:picMkLst>
        </pc:picChg>
        <pc:picChg chg="add del mod">
          <ac:chgData name="Sara Abdelazim" userId="f54bc4e8-2b07-4831-aa0f-c9b82931dcbc" providerId="ADAL" clId="{A8D67A57-1AFF-48B3-B4AD-6DEFD664E705}" dt="2023-07-23T14:12:49.472" v="3757" actId="21"/>
          <ac:picMkLst>
            <pc:docMk/>
            <pc:sldMk cId="1351520176" sldId="308"/>
            <ac:picMk id="6" creationId="{AFA803C2-9443-F850-68A4-632F8114BC84}"/>
          </ac:picMkLst>
        </pc:picChg>
        <pc:picChg chg="del">
          <ac:chgData name="Sara Abdelazim" userId="f54bc4e8-2b07-4831-aa0f-c9b82931dcbc" providerId="ADAL" clId="{A8D67A57-1AFF-48B3-B4AD-6DEFD664E705}" dt="2023-07-22T18:00:33.676" v="1233" actId="478"/>
          <ac:picMkLst>
            <pc:docMk/>
            <pc:sldMk cId="1351520176" sldId="308"/>
            <ac:picMk id="7" creationId="{3817D733-52BF-BA40-0C74-68148612BFED}"/>
          </ac:picMkLst>
        </pc:picChg>
        <pc:picChg chg="add mod">
          <ac:chgData name="Sara Abdelazim" userId="f54bc4e8-2b07-4831-aa0f-c9b82931dcbc" providerId="ADAL" clId="{A8D67A57-1AFF-48B3-B4AD-6DEFD664E705}" dt="2023-07-23T14:15:25.042" v="3785" actId="1076"/>
          <ac:picMkLst>
            <pc:docMk/>
            <pc:sldMk cId="1351520176" sldId="308"/>
            <ac:picMk id="8" creationId="{489680C6-566A-326A-C3C9-453B39DD43B5}"/>
          </ac:picMkLst>
        </pc:picChg>
        <pc:picChg chg="add mod ord topLvl">
          <ac:chgData name="Sara Abdelazim" userId="f54bc4e8-2b07-4831-aa0f-c9b82931dcbc" providerId="ADAL" clId="{A8D67A57-1AFF-48B3-B4AD-6DEFD664E705}" dt="2023-07-23T14:15:51.721" v="3802" actId="171"/>
          <ac:picMkLst>
            <pc:docMk/>
            <pc:sldMk cId="1351520176" sldId="308"/>
            <ac:picMk id="10" creationId="{ACCD2B69-FF38-BDF0-7A1D-858259313D55}"/>
          </ac:picMkLst>
        </pc:picChg>
        <pc:picChg chg="add mod topLvl">
          <ac:chgData name="Sara Abdelazim" userId="f54bc4e8-2b07-4831-aa0f-c9b82931dcbc" providerId="ADAL" clId="{A8D67A57-1AFF-48B3-B4AD-6DEFD664E705}" dt="2023-07-23T14:18:02.367" v="3825" actId="1035"/>
          <ac:picMkLst>
            <pc:docMk/>
            <pc:sldMk cId="1351520176" sldId="308"/>
            <ac:picMk id="12" creationId="{B14D1FB7-E043-497B-AB01-3FE644B08A90}"/>
          </ac:picMkLst>
        </pc:picChg>
        <pc:picChg chg="del">
          <ac:chgData name="Sara Abdelazim" userId="f54bc4e8-2b07-4831-aa0f-c9b82931dcbc" providerId="ADAL" clId="{A8D67A57-1AFF-48B3-B4AD-6DEFD664E705}" dt="2023-07-22T18:00:33.676" v="1233" actId="478"/>
          <ac:picMkLst>
            <pc:docMk/>
            <pc:sldMk cId="1351520176" sldId="308"/>
            <ac:picMk id="24" creationId="{5091703E-435F-EE4F-4885-7B64B63FC5F1}"/>
          </ac:picMkLst>
        </pc:picChg>
        <pc:picChg chg="del">
          <ac:chgData name="Sara Abdelazim" userId="f54bc4e8-2b07-4831-aa0f-c9b82931dcbc" providerId="ADAL" clId="{A8D67A57-1AFF-48B3-B4AD-6DEFD664E705}" dt="2023-07-22T18:00:33.676" v="1233" actId="478"/>
          <ac:picMkLst>
            <pc:docMk/>
            <pc:sldMk cId="1351520176" sldId="308"/>
            <ac:picMk id="28" creationId="{C4864FE1-2DB1-D5B8-E83B-8B7A2C56B341}"/>
          </ac:picMkLst>
        </pc:picChg>
      </pc:sldChg>
      <pc:sldChg chg="add del">
        <pc:chgData name="Sara Abdelazim" userId="f54bc4e8-2b07-4831-aa0f-c9b82931dcbc" providerId="ADAL" clId="{A8D67A57-1AFF-48B3-B4AD-6DEFD664E705}" dt="2023-07-22T18:26:47.697" v="1483" actId="47"/>
        <pc:sldMkLst>
          <pc:docMk/>
          <pc:sldMk cId="4174051671" sldId="309"/>
        </pc:sldMkLst>
      </pc:sldChg>
      <pc:sldChg chg="add del replId">
        <pc:chgData name="Sara Abdelazim" userId="f54bc4e8-2b07-4831-aa0f-c9b82931dcbc" providerId="ADAL" clId="{A8D67A57-1AFF-48B3-B4AD-6DEFD664E705}" dt="2023-07-22T18:26:47.697" v="1483" actId="47"/>
        <pc:sldMkLst>
          <pc:docMk/>
          <pc:sldMk cId="3169256530" sldId="310"/>
        </pc:sldMkLst>
      </pc:sldChg>
      <pc:sldChg chg="addSp delSp modSp add mod ord">
        <pc:chgData name="Sara Abdelazim" userId="f54bc4e8-2b07-4831-aa0f-c9b82931dcbc" providerId="ADAL" clId="{A8D67A57-1AFF-48B3-B4AD-6DEFD664E705}" dt="2023-07-23T12:17:47.203" v="3216" actId="1076"/>
        <pc:sldMkLst>
          <pc:docMk/>
          <pc:sldMk cId="3801602573" sldId="311"/>
        </pc:sldMkLst>
        <pc:spChg chg="add mod">
          <ac:chgData name="Sara Abdelazim" userId="f54bc4e8-2b07-4831-aa0f-c9b82931dcbc" providerId="ADAL" clId="{A8D67A57-1AFF-48B3-B4AD-6DEFD664E705}" dt="2023-07-23T12:17:40.091" v="3214" actId="14100"/>
          <ac:spMkLst>
            <pc:docMk/>
            <pc:sldMk cId="3801602573" sldId="311"/>
            <ac:spMk id="2" creationId="{AAFCA96B-CB9B-1E19-229A-E609EE0D618F}"/>
          </ac:spMkLst>
        </pc:spChg>
        <pc:spChg chg="mod">
          <ac:chgData name="Sara Abdelazim" userId="f54bc4e8-2b07-4831-aa0f-c9b82931dcbc" providerId="ADAL" clId="{A8D67A57-1AFF-48B3-B4AD-6DEFD664E705}" dt="2023-07-22T18:09:37.982" v="1308" actId="20577"/>
          <ac:spMkLst>
            <pc:docMk/>
            <pc:sldMk cId="3801602573" sldId="311"/>
            <ac:spMk id="3" creationId="{00000000-0000-0000-0000-000000000000}"/>
          </ac:spMkLst>
        </pc:spChg>
        <pc:picChg chg="del">
          <ac:chgData name="Sara Abdelazim" userId="f54bc4e8-2b07-4831-aa0f-c9b82931dcbc" providerId="ADAL" clId="{A8D67A57-1AFF-48B3-B4AD-6DEFD664E705}" dt="2023-07-22T18:10:21.775" v="1309" actId="478"/>
          <ac:picMkLst>
            <pc:docMk/>
            <pc:sldMk cId="3801602573" sldId="311"/>
            <ac:picMk id="2" creationId="{4177CCA2-B355-473F-D7CE-CD8CCCCEB8E6}"/>
          </ac:picMkLst>
        </pc:picChg>
        <pc:picChg chg="add del mod">
          <ac:chgData name="Sara Abdelazim" userId="f54bc4e8-2b07-4831-aa0f-c9b82931dcbc" providerId="ADAL" clId="{A8D67A57-1AFF-48B3-B4AD-6DEFD664E705}" dt="2023-07-22T18:15:33.061" v="1322" actId="21"/>
          <ac:picMkLst>
            <pc:docMk/>
            <pc:sldMk cId="3801602573" sldId="311"/>
            <ac:picMk id="6" creationId="{A1751D54-11F2-0AB1-3B24-B5BE4542691D}"/>
          </ac:picMkLst>
        </pc:picChg>
        <pc:picChg chg="add mod">
          <ac:chgData name="Sara Abdelazim" userId="f54bc4e8-2b07-4831-aa0f-c9b82931dcbc" providerId="ADAL" clId="{A8D67A57-1AFF-48B3-B4AD-6DEFD664E705}" dt="2023-07-23T12:17:47.203" v="3216" actId="1076"/>
          <ac:picMkLst>
            <pc:docMk/>
            <pc:sldMk cId="3801602573" sldId="311"/>
            <ac:picMk id="8" creationId="{518A4E0D-FC8E-59D2-694F-E2A43B0AF76E}"/>
          </ac:picMkLst>
        </pc:picChg>
        <pc:picChg chg="add mod">
          <ac:chgData name="Sara Abdelazim" userId="f54bc4e8-2b07-4831-aa0f-c9b82931dcbc" providerId="ADAL" clId="{A8D67A57-1AFF-48B3-B4AD-6DEFD664E705}" dt="2023-07-23T12:17:45.227" v="3215" actId="14100"/>
          <ac:picMkLst>
            <pc:docMk/>
            <pc:sldMk cId="3801602573" sldId="311"/>
            <ac:picMk id="10" creationId="{FE760569-060F-D7CA-5E6E-EEADDD6F408B}"/>
          </ac:picMkLst>
        </pc:picChg>
        <pc:picChg chg="add del mod">
          <ac:chgData name="Sara Abdelazim" userId="f54bc4e8-2b07-4831-aa0f-c9b82931dcbc" providerId="ADAL" clId="{A8D67A57-1AFF-48B3-B4AD-6DEFD664E705}" dt="2023-07-22T18:15:33.061" v="1322" actId="21"/>
          <ac:picMkLst>
            <pc:docMk/>
            <pc:sldMk cId="3801602573" sldId="311"/>
            <ac:picMk id="12" creationId="{7379212C-5C5B-6135-FCF6-85C0B1CA8CCA}"/>
          </ac:picMkLst>
        </pc:picChg>
        <pc:picChg chg="del">
          <ac:chgData name="Sara Abdelazim" userId="f54bc4e8-2b07-4831-aa0f-c9b82931dcbc" providerId="ADAL" clId="{A8D67A57-1AFF-48B3-B4AD-6DEFD664E705}" dt="2023-07-22T18:10:21.775" v="1309" actId="478"/>
          <ac:picMkLst>
            <pc:docMk/>
            <pc:sldMk cId="3801602573" sldId="311"/>
            <ac:picMk id="24" creationId="{5091703E-435F-EE4F-4885-7B64B63FC5F1}"/>
          </ac:picMkLst>
        </pc:picChg>
      </pc:sldChg>
      <pc:sldChg chg="addSp delSp modSp add mod">
        <pc:chgData name="Sara Abdelazim" userId="f54bc4e8-2b07-4831-aa0f-c9b82931dcbc" providerId="ADAL" clId="{A8D67A57-1AFF-48B3-B4AD-6DEFD664E705}" dt="2023-07-23T12:37:14.888" v="3501"/>
        <pc:sldMkLst>
          <pc:docMk/>
          <pc:sldMk cId="2256090900" sldId="312"/>
        </pc:sldMkLst>
        <pc:spChg chg="mod">
          <ac:chgData name="Sara Abdelazim" userId="f54bc4e8-2b07-4831-aa0f-c9b82931dcbc" providerId="ADAL" clId="{A8D67A57-1AFF-48B3-B4AD-6DEFD664E705}" dt="2023-07-23T12:37:14.888" v="3501"/>
          <ac:spMkLst>
            <pc:docMk/>
            <pc:sldMk cId="2256090900" sldId="312"/>
            <ac:spMk id="3" creationId="{00000000-0000-0000-0000-000000000000}"/>
          </ac:spMkLst>
        </pc:spChg>
        <pc:picChg chg="add mod modCrop">
          <ac:chgData name="Sara Abdelazim" userId="f54bc4e8-2b07-4831-aa0f-c9b82931dcbc" providerId="ADAL" clId="{A8D67A57-1AFF-48B3-B4AD-6DEFD664E705}" dt="2023-07-23T11:56:32.064" v="2940" actId="14100"/>
          <ac:picMkLst>
            <pc:docMk/>
            <pc:sldMk cId="2256090900" sldId="312"/>
            <ac:picMk id="2" creationId="{125728D9-C6A9-3675-4DDB-45D42830845D}"/>
          </ac:picMkLst>
        </pc:picChg>
        <pc:picChg chg="add mod">
          <ac:chgData name="Sara Abdelazim" userId="f54bc4e8-2b07-4831-aa0f-c9b82931dcbc" providerId="ADAL" clId="{A8D67A57-1AFF-48B3-B4AD-6DEFD664E705}" dt="2023-07-23T11:56:32.064" v="2940" actId="14100"/>
          <ac:picMkLst>
            <pc:docMk/>
            <pc:sldMk cId="2256090900" sldId="312"/>
            <ac:picMk id="5" creationId="{BC44B4C5-434F-820C-D914-6237E122B0A2}"/>
          </ac:picMkLst>
        </pc:picChg>
        <pc:picChg chg="add mod modCrop">
          <ac:chgData name="Sara Abdelazim" userId="f54bc4e8-2b07-4831-aa0f-c9b82931dcbc" providerId="ADAL" clId="{A8D67A57-1AFF-48B3-B4AD-6DEFD664E705}" dt="2023-07-23T11:56:32.064" v="2940" actId="14100"/>
          <ac:picMkLst>
            <pc:docMk/>
            <pc:sldMk cId="2256090900" sldId="312"/>
            <ac:picMk id="7" creationId="{0A93BAC0-D3E6-45D0-6C53-38D30F547DC5}"/>
          </ac:picMkLst>
        </pc:picChg>
        <pc:picChg chg="del">
          <ac:chgData name="Sara Abdelazim" userId="f54bc4e8-2b07-4831-aa0f-c9b82931dcbc" providerId="ADAL" clId="{A8D67A57-1AFF-48B3-B4AD-6DEFD664E705}" dt="2023-07-22T18:15:59.608" v="1331" actId="478"/>
          <ac:picMkLst>
            <pc:docMk/>
            <pc:sldMk cId="2256090900" sldId="312"/>
            <ac:picMk id="8" creationId="{518A4E0D-FC8E-59D2-694F-E2A43B0AF76E}"/>
          </ac:picMkLst>
        </pc:picChg>
        <pc:picChg chg="del">
          <ac:chgData name="Sara Abdelazim" userId="f54bc4e8-2b07-4831-aa0f-c9b82931dcbc" providerId="ADAL" clId="{A8D67A57-1AFF-48B3-B4AD-6DEFD664E705}" dt="2023-07-22T18:15:59.608" v="1331" actId="478"/>
          <ac:picMkLst>
            <pc:docMk/>
            <pc:sldMk cId="2256090900" sldId="312"/>
            <ac:picMk id="10" creationId="{FE760569-060F-D7CA-5E6E-EEADDD6F408B}"/>
          </ac:picMkLst>
        </pc:picChg>
      </pc:sldChg>
      <pc:sldChg chg="addSp delSp modSp add mod ord">
        <pc:chgData name="Sara Abdelazim" userId="f54bc4e8-2b07-4831-aa0f-c9b82931dcbc" providerId="ADAL" clId="{A8D67A57-1AFF-48B3-B4AD-6DEFD664E705}" dt="2023-07-23T14:18:26.995" v="3829" actId="1076"/>
        <pc:sldMkLst>
          <pc:docMk/>
          <pc:sldMk cId="3308135951" sldId="313"/>
        </pc:sldMkLst>
        <pc:spChg chg="add mod">
          <ac:chgData name="Sara Abdelazim" userId="f54bc4e8-2b07-4831-aa0f-c9b82931dcbc" providerId="ADAL" clId="{A8D67A57-1AFF-48B3-B4AD-6DEFD664E705}" dt="2023-07-23T14:04:12.801" v="3703" actId="20577"/>
          <ac:spMkLst>
            <pc:docMk/>
            <pc:sldMk cId="3308135951" sldId="313"/>
            <ac:spMk id="2" creationId="{B42FA13F-0B1D-73D9-3357-0082B8803766}"/>
          </ac:spMkLst>
        </pc:spChg>
        <pc:spChg chg="mod">
          <ac:chgData name="Sara Abdelazim" userId="f54bc4e8-2b07-4831-aa0f-c9b82931dcbc" providerId="ADAL" clId="{A8D67A57-1AFF-48B3-B4AD-6DEFD664E705}" dt="2023-07-23T13:54:36.172" v="3527" actId="21"/>
          <ac:spMkLst>
            <pc:docMk/>
            <pc:sldMk cId="3308135951" sldId="313"/>
            <ac:spMk id="3" creationId="{00000000-0000-0000-0000-000000000000}"/>
          </ac:spMkLst>
        </pc:spChg>
        <pc:picChg chg="del">
          <ac:chgData name="Sara Abdelazim" userId="f54bc4e8-2b07-4831-aa0f-c9b82931dcbc" providerId="ADAL" clId="{A8D67A57-1AFF-48B3-B4AD-6DEFD664E705}" dt="2023-07-22T18:21:09.189" v="1391" actId="478"/>
          <ac:picMkLst>
            <pc:docMk/>
            <pc:sldMk cId="3308135951" sldId="313"/>
            <ac:picMk id="2" creationId="{125728D9-C6A9-3675-4DDB-45D42830845D}"/>
          </ac:picMkLst>
        </pc:picChg>
        <pc:picChg chg="del">
          <ac:chgData name="Sara Abdelazim" userId="f54bc4e8-2b07-4831-aa0f-c9b82931dcbc" providerId="ADAL" clId="{A8D67A57-1AFF-48B3-B4AD-6DEFD664E705}" dt="2023-07-22T18:21:09.189" v="1391" actId="478"/>
          <ac:picMkLst>
            <pc:docMk/>
            <pc:sldMk cId="3308135951" sldId="313"/>
            <ac:picMk id="5" creationId="{BC44B4C5-434F-820C-D914-6237E122B0A2}"/>
          </ac:picMkLst>
        </pc:picChg>
        <pc:picChg chg="add del mod">
          <ac:chgData name="Sara Abdelazim" userId="f54bc4e8-2b07-4831-aa0f-c9b82931dcbc" providerId="ADAL" clId="{A8D67A57-1AFF-48B3-B4AD-6DEFD664E705}" dt="2023-07-23T12:23:04.062" v="3397" actId="21"/>
          <ac:picMkLst>
            <pc:docMk/>
            <pc:sldMk cId="3308135951" sldId="313"/>
            <ac:picMk id="6" creationId="{29B53DFC-2AE5-5D04-AC99-1FD2403812AF}"/>
          </ac:picMkLst>
        </pc:picChg>
        <pc:picChg chg="add del mod">
          <ac:chgData name="Sara Abdelazim" userId="f54bc4e8-2b07-4831-aa0f-c9b82931dcbc" providerId="ADAL" clId="{A8D67A57-1AFF-48B3-B4AD-6DEFD664E705}" dt="2023-07-23T13:56:30.675" v="3548" actId="21"/>
          <ac:picMkLst>
            <pc:docMk/>
            <pc:sldMk cId="3308135951" sldId="313"/>
            <ac:picMk id="6" creationId="{5B9BC5D5-4D80-5642-B919-4244F145CB56}"/>
          </ac:picMkLst>
        </pc:picChg>
        <pc:picChg chg="add del mod">
          <ac:chgData name="Sara Abdelazim" userId="f54bc4e8-2b07-4831-aa0f-c9b82931dcbc" providerId="ADAL" clId="{A8D67A57-1AFF-48B3-B4AD-6DEFD664E705}" dt="2023-07-22T18:23:00.144" v="1396" actId="478"/>
          <ac:picMkLst>
            <pc:docMk/>
            <pc:sldMk cId="3308135951" sldId="313"/>
            <ac:picMk id="7" creationId="{18790938-2EC8-912D-DA1E-538EF02E7CED}"/>
          </ac:picMkLst>
        </pc:picChg>
        <pc:picChg chg="add del mod">
          <ac:chgData name="Sara Abdelazim" userId="f54bc4e8-2b07-4831-aa0f-c9b82931dcbc" providerId="ADAL" clId="{A8D67A57-1AFF-48B3-B4AD-6DEFD664E705}" dt="2023-07-23T13:55:47.099" v="3530" actId="478"/>
          <ac:picMkLst>
            <pc:docMk/>
            <pc:sldMk cId="3308135951" sldId="313"/>
            <ac:picMk id="8" creationId="{2D2CB907-86B8-FC69-7733-D07A9D2AC225}"/>
          </ac:picMkLst>
        </pc:picChg>
        <pc:picChg chg="add del mod">
          <ac:chgData name="Sara Abdelazim" userId="f54bc4e8-2b07-4831-aa0f-c9b82931dcbc" providerId="ADAL" clId="{A8D67A57-1AFF-48B3-B4AD-6DEFD664E705}" dt="2023-07-23T12:25:11.542" v="3417" actId="478"/>
          <ac:picMkLst>
            <pc:docMk/>
            <pc:sldMk cId="3308135951" sldId="313"/>
            <ac:picMk id="9" creationId="{13EC552D-B060-F4B3-5130-553623BD0804}"/>
          </ac:picMkLst>
        </pc:picChg>
        <pc:picChg chg="add mod">
          <ac:chgData name="Sara Abdelazim" userId="f54bc4e8-2b07-4831-aa0f-c9b82931dcbc" providerId="ADAL" clId="{A8D67A57-1AFF-48B3-B4AD-6DEFD664E705}" dt="2023-07-23T14:18:26.995" v="3829" actId="1076"/>
          <ac:picMkLst>
            <pc:docMk/>
            <pc:sldMk cId="3308135951" sldId="313"/>
            <ac:picMk id="9" creationId="{3DFDCA10-FF6F-82E8-369E-D8D0CC65831A}"/>
          </ac:picMkLst>
        </pc:picChg>
        <pc:picChg chg="add del mod">
          <ac:chgData name="Sara Abdelazim" userId="f54bc4e8-2b07-4831-aa0f-c9b82931dcbc" providerId="ADAL" clId="{A8D67A57-1AFF-48B3-B4AD-6DEFD664E705}" dt="2023-07-23T13:55:47.099" v="3530" actId="478"/>
          <ac:picMkLst>
            <pc:docMk/>
            <pc:sldMk cId="3308135951" sldId="313"/>
            <ac:picMk id="11" creationId="{1602E9DE-4DB2-AF43-DAB8-E6BA97082FDC}"/>
          </ac:picMkLst>
        </pc:picChg>
        <pc:picChg chg="add mod">
          <ac:chgData name="Sara Abdelazim" userId="f54bc4e8-2b07-4831-aa0f-c9b82931dcbc" providerId="ADAL" clId="{A8D67A57-1AFF-48B3-B4AD-6DEFD664E705}" dt="2023-07-23T14:18:26.995" v="3829" actId="1076"/>
          <ac:picMkLst>
            <pc:docMk/>
            <pc:sldMk cId="3308135951" sldId="313"/>
            <ac:picMk id="12" creationId="{779C0BA9-2E62-5800-B618-67B8B34E7CEB}"/>
          </ac:picMkLst>
        </pc:picChg>
        <pc:picChg chg="add del mod">
          <ac:chgData name="Sara Abdelazim" userId="f54bc4e8-2b07-4831-aa0f-c9b82931dcbc" providerId="ADAL" clId="{A8D67A57-1AFF-48B3-B4AD-6DEFD664E705}" dt="2023-07-23T14:01:29.705" v="3660" actId="478"/>
          <ac:picMkLst>
            <pc:docMk/>
            <pc:sldMk cId="3308135951" sldId="313"/>
            <ac:picMk id="14" creationId="{DC869550-9406-BD6B-5707-DC7575C99287}"/>
          </ac:picMkLst>
        </pc:picChg>
        <pc:picChg chg="add del">
          <ac:chgData name="Sara Abdelazim" userId="f54bc4e8-2b07-4831-aa0f-c9b82931dcbc" providerId="ADAL" clId="{A8D67A57-1AFF-48B3-B4AD-6DEFD664E705}" dt="2023-07-23T14:02:30.126" v="3662" actId="478"/>
          <ac:picMkLst>
            <pc:docMk/>
            <pc:sldMk cId="3308135951" sldId="313"/>
            <ac:picMk id="16" creationId="{A38E945D-E66C-9FDF-17DB-14EB61BA8EA3}"/>
          </ac:picMkLst>
        </pc:picChg>
        <pc:picChg chg="add mod">
          <ac:chgData name="Sara Abdelazim" userId="f54bc4e8-2b07-4831-aa0f-c9b82931dcbc" providerId="ADAL" clId="{A8D67A57-1AFF-48B3-B4AD-6DEFD664E705}" dt="2023-07-23T14:18:24.315" v="3828" actId="1076"/>
          <ac:picMkLst>
            <pc:docMk/>
            <pc:sldMk cId="3308135951" sldId="313"/>
            <ac:picMk id="18" creationId="{97FFD7DB-4770-209C-EABB-7B88C75E9655}"/>
          </ac:picMkLst>
        </pc:picChg>
        <pc:picChg chg="add mod">
          <ac:chgData name="Sara Abdelazim" userId="f54bc4e8-2b07-4831-aa0f-c9b82931dcbc" providerId="ADAL" clId="{A8D67A57-1AFF-48B3-B4AD-6DEFD664E705}" dt="2023-07-23T14:18:24.315" v="3828" actId="1076"/>
          <ac:picMkLst>
            <pc:docMk/>
            <pc:sldMk cId="3308135951" sldId="313"/>
            <ac:picMk id="20" creationId="{97BDB95B-ACFA-C5AF-8CFB-BD5096ADD958}"/>
          </ac:picMkLst>
        </pc:picChg>
      </pc:sldChg>
      <pc:sldChg chg="new del">
        <pc:chgData name="Sara Abdelazim" userId="f54bc4e8-2b07-4831-aa0f-c9b82931dcbc" providerId="ADAL" clId="{A8D67A57-1AFF-48B3-B4AD-6DEFD664E705}" dt="2023-07-23T12:00:44.087" v="2952" actId="47"/>
        <pc:sldMkLst>
          <pc:docMk/>
          <pc:sldMk cId="3996276238" sldId="314"/>
        </pc:sldMkLst>
      </pc:sldChg>
      <pc:sldChg chg="addSp delSp modSp add mod ord">
        <pc:chgData name="Sara Abdelazim" userId="f54bc4e8-2b07-4831-aa0f-c9b82931dcbc" providerId="ADAL" clId="{A8D67A57-1AFF-48B3-B4AD-6DEFD664E705}" dt="2023-07-23T14:24:10.103" v="3961" actId="20577"/>
        <pc:sldMkLst>
          <pc:docMk/>
          <pc:sldMk cId="922857711" sldId="315"/>
        </pc:sldMkLst>
        <pc:spChg chg="mod">
          <ac:chgData name="Sara Abdelazim" userId="f54bc4e8-2b07-4831-aa0f-c9b82931dcbc" providerId="ADAL" clId="{A8D67A57-1AFF-48B3-B4AD-6DEFD664E705}" dt="2023-07-23T11:46:49.254" v="2837" actId="20577"/>
          <ac:spMkLst>
            <pc:docMk/>
            <pc:sldMk cId="922857711" sldId="315"/>
            <ac:spMk id="3" creationId="{00000000-0000-0000-0000-000000000000}"/>
          </ac:spMkLst>
        </pc:spChg>
        <pc:spChg chg="add mod">
          <ac:chgData name="Sara Abdelazim" userId="f54bc4e8-2b07-4831-aa0f-c9b82931dcbc" providerId="ADAL" clId="{A8D67A57-1AFF-48B3-B4AD-6DEFD664E705}" dt="2023-07-23T12:29:12.175" v="3480" actId="1035"/>
          <ac:spMkLst>
            <pc:docMk/>
            <pc:sldMk cId="922857711" sldId="315"/>
            <ac:spMk id="5" creationId="{67C73289-9744-8BE6-F217-807940349E30}"/>
          </ac:spMkLst>
        </pc:spChg>
        <pc:spChg chg="add del mod">
          <ac:chgData name="Sara Abdelazim" userId="f54bc4e8-2b07-4831-aa0f-c9b82931dcbc" providerId="ADAL" clId="{A8D67A57-1AFF-48B3-B4AD-6DEFD664E705}" dt="2023-07-23T14:23:43.739" v="3954" actId="478"/>
          <ac:spMkLst>
            <pc:docMk/>
            <pc:sldMk cId="922857711" sldId="315"/>
            <ac:spMk id="7" creationId="{5E3FC9EC-0682-7474-B008-2D01EB54E436}"/>
          </ac:spMkLst>
        </pc:spChg>
        <pc:spChg chg="add mod">
          <ac:chgData name="Sara Abdelazim" userId="f54bc4e8-2b07-4831-aa0f-c9b82931dcbc" providerId="ADAL" clId="{A8D67A57-1AFF-48B3-B4AD-6DEFD664E705}" dt="2023-07-23T14:24:10.103" v="3961" actId="20577"/>
          <ac:spMkLst>
            <pc:docMk/>
            <pc:sldMk cId="922857711" sldId="315"/>
            <ac:spMk id="8" creationId="{7BCD8C4D-1695-DDFE-6046-25C1830EDA22}"/>
          </ac:spMkLst>
        </pc:spChg>
        <pc:picChg chg="add mod">
          <ac:chgData name="Sara Abdelazim" userId="f54bc4e8-2b07-4831-aa0f-c9b82931dcbc" providerId="ADAL" clId="{A8D67A57-1AFF-48B3-B4AD-6DEFD664E705}" dt="2023-07-23T14:21:47.818" v="3842" actId="1076"/>
          <ac:picMkLst>
            <pc:docMk/>
            <pc:sldMk cId="922857711" sldId="315"/>
            <ac:picMk id="2" creationId="{722B3E25-A500-123E-10F0-DF2D11BA2DD3}"/>
          </ac:picMkLst>
        </pc:picChg>
        <pc:picChg chg="del">
          <ac:chgData name="Sara Abdelazim" userId="f54bc4e8-2b07-4831-aa0f-c9b82931dcbc" providerId="ADAL" clId="{A8D67A57-1AFF-48B3-B4AD-6DEFD664E705}" dt="2023-07-23T11:45:21.204" v="2757" actId="478"/>
          <ac:picMkLst>
            <pc:docMk/>
            <pc:sldMk cId="922857711" sldId="315"/>
            <ac:picMk id="9" creationId="{13EC552D-B060-F4B3-5130-553623BD0804}"/>
          </ac:picMkLst>
        </pc:picChg>
      </pc:sldChg>
      <pc:sldChg chg="addSp delSp modSp add mod ord">
        <pc:chgData name="Sara Abdelazim" userId="f54bc4e8-2b07-4831-aa0f-c9b82931dcbc" providerId="ADAL" clId="{A8D67A57-1AFF-48B3-B4AD-6DEFD664E705}" dt="2023-07-23T12:30:06.881" v="3497" actId="478"/>
        <pc:sldMkLst>
          <pc:docMk/>
          <pc:sldMk cId="150986835" sldId="316"/>
        </pc:sldMkLst>
        <pc:spChg chg="mod">
          <ac:chgData name="Sara Abdelazim" userId="f54bc4e8-2b07-4831-aa0f-c9b82931dcbc" providerId="ADAL" clId="{A8D67A57-1AFF-48B3-B4AD-6DEFD664E705}" dt="2023-07-23T11:58:42.148" v="2951" actId="20577"/>
          <ac:spMkLst>
            <pc:docMk/>
            <pc:sldMk cId="150986835" sldId="316"/>
            <ac:spMk id="13" creationId="{00000000-0000-0000-0000-000000000000}"/>
          </ac:spMkLst>
        </pc:spChg>
        <pc:spChg chg="del">
          <ac:chgData name="Sara Abdelazim" userId="f54bc4e8-2b07-4831-aa0f-c9b82931dcbc" providerId="ADAL" clId="{A8D67A57-1AFF-48B3-B4AD-6DEFD664E705}" dt="2023-07-23T11:58:40.077" v="2950" actId="478"/>
          <ac:spMkLst>
            <pc:docMk/>
            <pc:sldMk cId="150986835" sldId="316"/>
            <ac:spMk id="16" creationId="{00000000-0000-0000-0000-000000000000}"/>
          </ac:spMkLst>
        </pc:spChg>
        <pc:picChg chg="add del mod">
          <ac:chgData name="Sara Abdelazim" userId="f54bc4e8-2b07-4831-aa0f-c9b82931dcbc" providerId="ADAL" clId="{A8D67A57-1AFF-48B3-B4AD-6DEFD664E705}" dt="2023-07-23T12:29:31.608" v="3487" actId="478"/>
          <ac:picMkLst>
            <pc:docMk/>
            <pc:sldMk cId="150986835" sldId="316"/>
            <ac:picMk id="2" creationId="{96BB671B-B9C9-6856-1703-B4D61DB632CB}"/>
          </ac:picMkLst>
        </pc:picChg>
        <pc:picChg chg="add del mod">
          <ac:chgData name="Sara Abdelazim" userId="f54bc4e8-2b07-4831-aa0f-c9b82931dcbc" providerId="ADAL" clId="{A8D67A57-1AFF-48B3-B4AD-6DEFD664E705}" dt="2023-07-23T12:30:06.881" v="3497" actId="478"/>
          <ac:picMkLst>
            <pc:docMk/>
            <pc:sldMk cId="150986835" sldId="316"/>
            <ac:picMk id="3" creationId="{8181C6C6-922E-8897-8062-201881B6BD43}"/>
          </ac:picMkLst>
        </pc:picChg>
        <pc:picChg chg="add del mod">
          <ac:chgData name="Sara Abdelazim" userId="f54bc4e8-2b07-4831-aa0f-c9b82931dcbc" providerId="ADAL" clId="{A8D67A57-1AFF-48B3-B4AD-6DEFD664E705}" dt="2023-07-23T12:30:06.881" v="3497" actId="478"/>
          <ac:picMkLst>
            <pc:docMk/>
            <pc:sldMk cId="150986835" sldId="316"/>
            <ac:picMk id="4" creationId="{5773613B-A910-69E7-C066-4B3C0A7267F8}"/>
          </ac:picMkLst>
        </pc:picChg>
        <pc:picChg chg="mod">
          <ac:chgData name="Sara Abdelazim" userId="f54bc4e8-2b07-4831-aa0f-c9b82931dcbc" providerId="ADAL" clId="{A8D67A57-1AFF-48B3-B4AD-6DEFD664E705}" dt="2023-07-23T12:29:39.339" v="3490" actId="1076"/>
          <ac:picMkLst>
            <pc:docMk/>
            <pc:sldMk cId="150986835" sldId="316"/>
            <ac:picMk id="6" creationId="{00000000-0000-0000-0000-000000000000}"/>
          </ac:picMkLst>
        </pc:picChg>
      </pc:sldChg>
      <pc:sldChg chg="addSp delSp modSp add mod ord">
        <pc:chgData name="Sara Abdelazim" userId="f54bc4e8-2b07-4831-aa0f-c9b82931dcbc" providerId="ADAL" clId="{A8D67A57-1AFF-48B3-B4AD-6DEFD664E705}" dt="2023-07-23T13:54:44.471" v="3529"/>
        <pc:sldMkLst>
          <pc:docMk/>
          <pc:sldMk cId="4209923969" sldId="317"/>
        </pc:sldMkLst>
        <pc:spChg chg="mod">
          <ac:chgData name="Sara Abdelazim" userId="f54bc4e8-2b07-4831-aa0f-c9b82931dcbc" providerId="ADAL" clId="{A8D67A57-1AFF-48B3-B4AD-6DEFD664E705}" dt="2023-07-23T13:54:44.471" v="3529"/>
          <ac:spMkLst>
            <pc:docMk/>
            <pc:sldMk cId="4209923969" sldId="317"/>
            <ac:spMk id="3" creationId="{00000000-0000-0000-0000-000000000000}"/>
          </ac:spMkLst>
        </pc:spChg>
        <pc:picChg chg="add mod">
          <ac:chgData name="Sara Abdelazim" userId="f54bc4e8-2b07-4831-aa0f-c9b82931dcbc" providerId="ADAL" clId="{A8D67A57-1AFF-48B3-B4AD-6DEFD664E705}" dt="2023-07-23T12:25:04.034" v="3416" actId="1076"/>
          <ac:picMkLst>
            <pc:docMk/>
            <pc:sldMk cId="4209923969" sldId="317"/>
            <ac:picMk id="5" creationId="{7AD8EECB-3DB2-8F51-177C-E079C7EE4879}"/>
          </ac:picMkLst>
        </pc:picChg>
        <pc:picChg chg="del">
          <ac:chgData name="Sara Abdelazim" userId="f54bc4e8-2b07-4831-aa0f-c9b82931dcbc" providerId="ADAL" clId="{A8D67A57-1AFF-48B3-B4AD-6DEFD664E705}" dt="2023-07-23T12:22:47.871" v="3393" actId="478"/>
          <ac:picMkLst>
            <pc:docMk/>
            <pc:sldMk cId="4209923969" sldId="317"/>
            <ac:picMk id="6" creationId="{29B53DFC-2AE5-5D04-AC99-1FD2403812AF}"/>
          </ac:picMkLst>
        </pc:picChg>
        <pc:picChg chg="add mod">
          <ac:chgData name="Sara Abdelazim" userId="f54bc4e8-2b07-4831-aa0f-c9b82931dcbc" providerId="ADAL" clId="{A8D67A57-1AFF-48B3-B4AD-6DEFD664E705}" dt="2023-07-23T12:25:02.011" v="3415" actId="1076"/>
          <ac:picMkLst>
            <pc:docMk/>
            <pc:sldMk cId="4209923969" sldId="317"/>
            <ac:picMk id="8" creationId="{8D138D86-9D30-850D-2146-3EA3C175BD54}"/>
          </ac:picMkLst>
        </pc:picChg>
        <pc:picChg chg="mod">
          <ac:chgData name="Sara Abdelazim" userId="f54bc4e8-2b07-4831-aa0f-c9b82931dcbc" providerId="ADAL" clId="{A8D67A57-1AFF-48B3-B4AD-6DEFD664E705}" dt="2023-07-23T12:24:59.276" v="3414" actId="14100"/>
          <ac:picMkLst>
            <pc:docMk/>
            <pc:sldMk cId="4209923969" sldId="317"/>
            <ac:picMk id="9" creationId="{13EC552D-B060-F4B3-5130-553623BD0804}"/>
          </ac:picMkLst>
        </pc:picChg>
      </pc:sldChg>
      <pc:sldChg chg="modSp add mod ord">
        <pc:chgData name="Sara Abdelazim" userId="f54bc4e8-2b07-4831-aa0f-c9b82931dcbc" providerId="ADAL" clId="{A8D67A57-1AFF-48B3-B4AD-6DEFD664E705}" dt="2023-07-23T14:18:14.215" v="3827" actId="14100"/>
        <pc:sldMkLst>
          <pc:docMk/>
          <pc:sldMk cId="3342330579" sldId="318"/>
        </pc:sldMkLst>
        <pc:spChg chg="mod">
          <ac:chgData name="Sara Abdelazim" userId="f54bc4e8-2b07-4831-aa0f-c9b82931dcbc" providerId="ADAL" clId="{A8D67A57-1AFF-48B3-B4AD-6DEFD664E705}" dt="2023-07-23T12:27:31.296" v="3440" actId="20577"/>
          <ac:spMkLst>
            <pc:docMk/>
            <pc:sldMk cId="3342330579" sldId="318"/>
            <ac:spMk id="13" creationId="{00000000-0000-0000-0000-000000000000}"/>
          </ac:spMkLst>
        </pc:spChg>
        <pc:spChg chg="mod">
          <ac:chgData name="Sara Abdelazim" userId="f54bc4e8-2b07-4831-aa0f-c9b82931dcbc" providerId="ADAL" clId="{A8D67A57-1AFF-48B3-B4AD-6DEFD664E705}" dt="2023-07-23T12:27:28.551" v="3433" actId="20577"/>
          <ac:spMkLst>
            <pc:docMk/>
            <pc:sldMk cId="3342330579" sldId="318"/>
            <ac:spMk id="16" creationId="{00000000-0000-0000-0000-000000000000}"/>
          </ac:spMkLst>
        </pc:spChg>
        <pc:picChg chg="mod">
          <ac:chgData name="Sara Abdelazim" userId="f54bc4e8-2b07-4831-aa0f-c9b82931dcbc" providerId="ADAL" clId="{A8D67A57-1AFF-48B3-B4AD-6DEFD664E705}" dt="2023-07-23T14:18:14.215" v="3827" actId="14100"/>
          <ac:picMkLst>
            <pc:docMk/>
            <pc:sldMk cId="3342330579" sldId="318"/>
            <ac:picMk id="6" creationId="{00000000-0000-0000-0000-000000000000}"/>
          </ac:picMkLst>
        </pc:picChg>
      </pc:sldChg>
      <pc:sldChg chg="modSp add mod">
        <pc:chgData name="Sara Abdelazim" userId="f54bc4e8-2b07-4831-aa0f-c9b82931dcbc" providerId="ADAL" clId="{A8D67A57-1AFF-48B3-B4AD-6DEFD664E705}" dt="2023-07-23T13:56:22.357" v="3545" actId="14100"/>
        <pc:sldMkLst>
          <pc:docMk/>
          <pc:sldMk cId="2933746069" sldId="319"/>
        </pc:sldMkLst>
        <pc:picChg chg="mod">
          <ac:chgData name="Sara Abdelazim" userId="f54bc4e8-2b07-4831-aa0f-c9b82931dcbc" providerId="ADAL" clId="{A8D67A57-1AFF-48B3-B4AD-6DEFD664E705}" dt="2023-07-23T13:56:22.357" v="3545" actId="14100"/>
          <ac:picMkLst>
            <pc:docMk/>
            <pc:sldMk cId="2933746069" sldId="319"/>
            <ac:picMk id="8" creationId="{2D2CB907-86B8-FC69-7733-D07A9D2AC225}"/>
          </ac:picMkLst>
        </pc:picChg>
        <pc:picChg chg="mod">
          <ac:chgData name="Sara Abdelazim" userId="f54bc4e8-2b07-4831-aa0f-c9b82931dcbc" providerId="ADAL" clId="{A8D67A57-1AFF-48B3-B4AD-6DEFD664E705}" dt="2023-07-23T13:56:21.999" v="3544" actId="1076"/>
          <ac:picMkLst>
            <pc:docMk/>
            <pc:sldMk cId="2933746069" sldId="319"/>
            <ac:picMk id="11" creationId="{1602E9DE-4DB2-AF43-DAB8-E6BA97082FDC}"/>
          </ac:picMkLst>
        </pc:picChg>
      </pc:sldChg>
      <pc:sldChg chg="addSp delSp modSp add mod">
        <pc:chgData name="Sara Abdelazim" userId="f54bc4e8-2b07-4831-aa0f-c9b82931dcbc" providerId="ADAL" clId="{A8D67A57-1AFF-48B3-B4AD-6DEFD664E705}" dt="2023-07-23T14:05:00.911" v="3719" actId="9405"/>
        <pc:sldMkLst>
          <pc:docMk/>
          <pc:sldMk cId="994134828" sldId="320"/>
        </pc:sldMkLst>
        <pc:spChg chg="del">
          <ac:chgData name="Sara Abdelazim" userId="f54bc4e8-2b07-4831-aa0f-c9b82931dcbc" providerId="ADAL" clId="{A8D67A57-1AFF-48B3-B4AD-6DEFD664E705}" dt="2023-07-23T13:56:28.307" v="3547" actId="478"/>
          <ac:spMkLst>
            <pc:docMk/>
            <pc:sldMk cId="994134828" sldId="320"/>
            <ac:spMk id="2" creationId="{B42FA13F-0B1D-73D9-3357-0082B8803766}"/>
          </ac:spMkLst>
        </pc:spChg>
        <pc:picChg chg="add mod">
          <ac:chgData name="Sara Abdelazim" userId="f54bc4e8-2b07-4831-aa0f-c9b82931dcbc" providerId="ADAL" clId="{A8D67A57-1AFF-48B3-B4AD-6DEFD664E705}" dt="2023-07-23T13:57:34.958" v="3563" actId="1076"/>
          <ac:picMkLst>
            <pc:docMk/>
            <pc:sldMk cId="994134828" sldId="320"/>
            <ac:picMk id="5" creationId="{957C4E1E-CF2C-2A2B-3718-6B0653288062}"/>
          </ac:picMkLst>
        </pc:picChg>
        <pc:picChg chg="add mod">
          <ac:chgData name="Sara Abdelazim" userId="f54bc4e8-2b07-4831-aa0f-c9b82931dcbc" providerId="ADAL" clId="{A8D67A57-1AFF-48B3-B4AD-6DEFD664E705}" dt="2023-07-23T13:57:35.947" v="3564" actId="1076"/>
          <ac:picMkLst>
            <pc:docMk/>
            <pc:sldMk cId="994134828" sldId="320"/>
            <ac:picMk id="7" creationId="{E8A5E13D-1D20-EBEF-C2C9-3F935AD78E14}"/>
          </ac:picMkLst>
        </pc:picChg>
        <pc:picChg chg="del">
          <ac:chgData name="Sara Abdelazim" userId="f54bc4e8-2b07-4831-aa0f-c9b82931dcbc" providerId="ADAL" clId="{A8D67A57-1AFF-48B3-B4AD-6DEFD664E705}" dt="2023-07-23T13:56:28.307" v="3547" actId="478"/>
          <ac:picMkLst>
            <pc:docMk/>
            <pc:sldMk cId="994134828" sldId="320"/>
            <ac:picMk id="8" creationId="{2D2CB907-86B8-FC69-7733-D07A9D2AC225}"/>
          </ac:picMkLst>
        </pc:picChg>
        <pc:picChg chg="del">
          <ac:chgData name="Sara Abdelazim" userId="f54bc4e8-2b07-4831-aa0f-c9b82931dcbc" providerId="ADAL" clId="{A8D67A57-1AFF-48B3-B4AD-6DEFD664E705}" dt="2023-07-23T13:56:28.307" v="3547" actId="478"/>
          <ac:picMkLst>
            <pc:docMk/>
            <pc:sldMk cId="994134828" sldId="320"/>
            <ac:picMk id="11" creationId="{1602E9DE-4DB2-AF43-DAB8-E6BA97082FDC}"/>
          </ac:picMkLst>
        </pc:picChg>
        <pc:inkChg chg="add">
          <ac:chgData name="Sara Abdelazim" userId="f54bc4e8-2b07-4831-aa0f-c9b82931dcbc" providerId="ADAL" clId="{A8D67A57-1AFF-48B3-B4AD-6DEFD664E705}" dt="2023-07-23T14:04:32.505" v="3704" actId="9405"/>
          <ac:inkMkLst>
            <pc:docMk/>
            <pc:sldMk cId="994134828" sldId="320"/>
            <ac:inkMk id="9" creationId="{7F51074B-1A84-3A29-85B0-1CF3B1B8E8C5}"/>
          </ac:inkMkLst>
        </pc:inkChg>
        <pc:inkChg chg="add del">
          <ac:chgData name="Sara Abdelazim" userId="f54bc4e8-2b07-4831-aa0f-c9b82931dcbc" providerId="ADAL" clId="{A8D67A57-1AFF-48B3-B4AD-6DEFD664E705}" dt="2023-07-23T14:04:35.094" v="3706" actId="9405"/>
          <ac:inkMkLst>
            <pc:docMk/>
            <pc:sldMk cId="994134828" sldId="320"/>
            <ac:inkMk id="10" creationId="{9B3DD3D8-036B-EEBC-E36A-4F1BA2084A01}"/>
          </ac:inkMkLst>
        </pc:inkChg>
        <pc:inkChg chg="add del">
          <ac:chgData name="Sara Abdelazim" userId="f54bc4e8-2b07-4831-aa0f-c9b82931dcbc" providerId="ADAL" clId="{A8D67A57-1AFF-48B3-B4AD-6DEFD664E705}" dt="2023-07-23T14:04:38.734" v="3708" actId="9405"/>
          <ac:inkMkLst>
            <pc:docMk/>
            <pc:sldMk cId="994134828" sldId="320"/>
            <ac:inkMk id="12" creationId="{6CE9274C-FABC-B252-B232-A9064158D75D}"/>
          </ac:inkMkLst>
        </pc:inkChg>
        <pc:inkChg chg="add del">
          <ac:chgData name="Sara Abdelazim" userId="f54bc4e8-2b07-4831-aa0f-c9b82931dcbc" providerId="ADAL" clId="{A8D67A57-1AFF-48B3-B4AD-6DEFD664E705}" dt="2023-07-23T14:04:42.614" v="3710" actId="9405"/>
          <ac:inkMkLst>
            <pc:docMk/>
            <pc:sldMk cId="994134828" sldId="320"/>
            <ac:inkMk id="13" creationId="{B0EA8B9B-6F24-A512-1921-CA2987A2ED06}"/>
          </ac:inkMkLst>
        </pc:inkChg>
        <pc:inkChg chg="add del">
          <ac:chgData name="Sara Abdelazim" userId="f54bc4e8-2b07-4831-aa0f-c9b82931dcbc" providerId="ADAL" clId="{A8D67A57-1AFF-48B3-B4AD-6DEFD664E705}" dt="2023-07-23T14:04:45.404" v="3712" actId="9405"/>
          <ac:inkMkLst>
            <pc:docMk/>
            <pc:sldMk cId="994134828" sldId="320"/>
            <ac:inkMk id="14" creationId="{AC495576-F6C9-3BE0-C62C-FD29C8537DFA}"/>
          </ac:inkMkLst>
        </pc:inkChg>
        <pc:inkChg chg="add del">
          <ac:chgData name="Sara Abdelazim" userId="f54bc4e8-2b07-4831-aa0f-c9b82931dcbc" providerId="ADAL" clId="{A8D67A57-1AFF-48B3-B4AD-6DEFD664E705}" dt="2023-07-23T14:04:48.335" v="3714" actId="9405"/>
          <ac:inkMkLst>
            <pc:docMk/>
            <pc:sldMk cId="994134828" sldId="320"/>
            <ac:inkMk id="15" creationId="{B7C4DB79-A1DF-7468-8CB2-31CECD7F1F39}"/>
          </ac:inkMkLst>
        </pc:inkChg>
        <pc:inkChg chg="add del">
          <ac:chgData name="Sara Abdelazim" userId="f54bc4e8-2b07-4831-aa0f-c9b82931dcbc" providerId="ADAL" clId="{A8D67A57-1AFF-48B3-B4AD-6DEFD664E705}" dt="2023-07-23T14:04:50.642" v="3716" actId="9405"/>
          <ac:inkMkLst>
            <pc:docMk/>
            <pc:sldMk cId="994134828" sldId="320"/>
            <ac:inkMk id="16" creationId="{A6F46A78-2014-05D2-141B-E7FB0CF9CE58}"/>
          </ac:inkMkLst>
        </pc:inkChg>
        <pc:inkChg chg="add del">
          <ac:chgData name="Sara Abdelazim" userId="f54bc4e8-2b07-4831-aa0f-c9b82931dcbc" providerId="ADAL" clId="{A8D67A57-1AFF-48B3-B4AD-6DEFD664E705}" dt="2023-07-23T14:04:54.925" v="3718" actId="9405"/>
          <ac:inkMkLst>
            <pc:docMk/>
            <pc:sldMk cId="994134828" sldId="320"/>
            <ac:inkMk id="17" creationId="{6DAA1FA8-8232-E750-A1B6-C8DE3A8E9AA4}"/>
          </ac:inkMkLst>
        </pc:inkChg>
        <pc:inkChg chg="add">
          <ac:chgData name="Sara Abdelazim" userId="f54bc4e8-2b07-4831-aa0f-c9b82931dcbc" providerId="ADAL" clId="{A8D67A57-1AFF-48B3-B4AD-6DEFD664E705}" dt="2023-07-23T14:05:00.911" v="3719" actId="9405"/>
          <ac:inkMkLst>
            <pc:docMk/>
            <pc:sldMk cId="994134828" sldId="320"/>
            <ac:inkMk id="18" creationId="{311DAAC9-200B-1114-F4A1-4FDD002FCB0D}"/>
          </ac:inkMkLst>
        </pc:inkChg>
      </pc:sldChg>
      <pc:sldChg chg="add del">
        <pc:chgData name="Sara Abdelazim" userId="f54bc4e8-2b07-4831-aa0f-c9b82931dcbc" providerId="ADAL" clId="{A8D67A57-1AFF-48B3-B4AD-6DEFD664E705}" dt="2023-07-23T14:05:42.091" v="3726" actId="2890"/>
        <pc:sldMkLst>
          <pc:docMk/>
          <pc:sldMk cId="3531854033" sldId="321"/>
        </pc:sldMkLst>
      </pc:sldChg>
      <pc:sldMasterChg chg="delSldLayout">
        <pc:chgData name="Sara Abdelazim" userId="f54bc4e8-2b07-4831-aa0f-c9b82931dcbc" providerId="ADAL" clId="{A8D67A57-1AFF-48B3-B4AD-6DEFD664E705}" dt="2023-07-22T19:35:14.277" v="1493" actId="47"/>
        <pc:sldMasterMkLst>
          <pc:docMk/>
          <pc:sldMasterMk cId="4271339572" sldId="2147483648"/>
        </pc:sldMasterMkLst>
        <pc:sldLayoutChg chg="del">
          <pc:chgData name="Sara Abdelazim" userId="f54bc4e8-2b07-4831-aa0f-c9b82931dcbc" providerId="ADAL" clId="{A8D67A57-1AFF-48B3-B4AD-6DEFD664E705}" dt="2023-07-22T19:35:14.277" v="1493" actId="47"/>
          <pc:sldLayoutMkLst>
            <pc:docMk/>
            <pc:sldMasterMk cId="4271339572" sldId="2147483648"/>
            <pc:sldLayoutMk cId="3568036799" sldId="2147483661"/>
          </pc:sldLayoutMkLst>
        </pc:sldLayoutChg>
        <pc:sldLayoutChg chg="del">
          <pc:chgData name="Sara Abdelazim" userId="f54bc4e8-2b07-4831-aa0f-c9b82931dcbc" providerId="ADAL" clId="{A8D67A57-1AFF-48B3-B4AD-6DEFD664E705}" dt="2023-07-22T19:35:14.277" v="1493" actId="47"/>
          <pc:sldLayoutMkLst>
            <pc:docMk/>
            <pc:sldMasterMk cId="4271339572" sldId="2147483648"/>
            <pc:sldLayoutMk cId="942467480" sldId="2147483663"/>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3T14:04:32.501"/>
    </inkml:context>
    <inkml:brush xml:id="br0">
      <inkml:brushProperty name="width" value="0.3" units="cm"/>
      <inkml:brushProperty name="height" value="0.6" units="cm"/>
      <inkml:brushProperty name="color" value="#FFFF65"/>
      <inkml:brushProperty name="tip" value="rectangle"/>
      <inkml:brushProperty name="rasterOp" value="maskPen"/>
      <inkml:brushProperty name="ignorePressure" value="1"/>
    </inkml:brush>
  </inkml:definitions>
  <inkml:trace contextRef="#ctx0" brushRef="#br0">1174 51,'-5'-4,"0"0,0 0,0 0,-1 1,0 0,1 0,-1 1,0-1,0 1,-1 1,-8-3,-75-5,76 8,-489-3,260 7,38-3,164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3T14:05:00.910"/>
    </inkml:context>
    <inkml:brush xml:id="br0">
      <inkml:brushProperty name="width" value="0.3" units="cm"/>
      <inkml:brushProperty name="height" value="0.6" units="cm"/>
      <inkml:brushProperty name="color" value="#FFFF65"/>
      <inkml:brushProperty name="tip" value="rectangle"/>
      <inkml:brushProperty name="rasterOp" value="maskPen"/>
      <inkml:brushProperty name="ignorePressure" value="1"/>
    </inkml:brush>
  </inkml:definitions>
  <inkml:trace contextRef="#ctx0" brushRef="#br0">7334 193,'-3659'0,"3591"-3,-102-18,-21-2,-92-7,148 16,-1 5,-161 12,101 0,-445-3,590-3,-1-1,-49-13,45 7,-75-3,21 12,59 3,1-3,0-2,-64-12,47 2,-1 4,-81-2,-140 12,110 2,139-3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9F7A2-B2EC-4060-8CCA-D98EE2BF61D1}" type="datetimeFigureOut">
              <a:rPr lang="zh-CN" altLang="en-US" smtClean="0"/>
              <a:t>2023/7/23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AA882-1486-4003-B534-8E395E6DAB33}" type="slidenum">
              <a:rPr lang="zh-CN" altLang="en-US" smtClean="0"/>
              <a:t>‹#›</a:t>
            </a:fld>
            <a:endParaRPr lang="zh-CN" altLang="en-US"/>
          </a:p>
        </p:txBody>
      </p:sp>
    </p:spTree>
    <p:extLst>
      <p:ext uri="{BB962C8B-B14F-4D97-AF65-F5344CB8AC3E}">
        <p14:creationId xmlns:p14="http://schemas.microsoft.com/office/powerpoint/2010/main" val="2533643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AAA882-1486-4003-B534-8E395E6DAB33}" type="slidenum">
              <a:rPr lang="zh-CN" altLang="en-US" smtClean="0"/>
              <a:t>1</a:t>
            </a:fld>
            <a:endParaRPr lang="zh-CN" altLang="en-US"/>
          </a:p>
        </p:txBody>
      </p:sp>
    </p:spTree>
    <p:extLst>
      <p:ext uri="{BB962C8B-B14F-4D97-AF65-F5344CB8AC3E}">
        <p14:creationId xmlns:p14="http://schemas.microsoft.com/office/powerpoint/2010/main" val="10962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2023/7/23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1582686333"/>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2023/7/23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567538555"/>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2023/7/23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624656791"/>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5A079F21-3BE8-4E0A-A2CF-C18BDEAD91D7}" type="datetime1">
              <a:rPr lang="zh-CN" altLang="en-US">
                <a:solidFill>
                  <a:prstClr val="black">
                    <a:tint val="75000"/>
                  </a:prstClr>
                </a:solidFill>
              </a:rPr>
              <a:pPr/>
              <a:t>2023/7/23</a:t>
            </a:fld>
            <a:endParaRPr lang="zh-CN" altLang="en-US" sz="1867"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pPr/>
              <a:t>‹#›</a:t>
            </a:fld>
            <a:endParaRPr lang="zh-CN" altLang="en-US" sz="1867" dirty="0">
              <a:solidFill>
                <a:prstClr val="black"/>
              </a:solidFill>
            </a:endParaRPr>
          </a:p>
        </p:txBody>
      </p:sp>
    </p:spTree>
    <p:extLst>
      <p:ext uri="{BB962C8B-B14F-4D97-AF65-F5344CB8AC3E}">
        <p14:creationId xmlns:p14="http://schemas.microsoft.com/office/powerpoint/2010/main" val="2348792304"/>
      </p:ext>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832096"/>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2023/7/23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1671472836"/>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2023/7/23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181559818"/>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2023/7/23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3684660637"/>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52B0100-19FF-4A5C-BB09-B01C441BE6A2}" type="datetimeFigureOut">
              <a:rPr lang="zh-CN" altLang="en-US" smtClean="0"/>
              <a:t>2023/7/23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2723989373"/>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2B0100-19FF-4A5C-BB09-B01C441BE6A2}" type="datetimeFigureOut">
              <a:rPr lang="zh-CN" altLang="en-US" smtClean="0"/>
              <a:t>2023/7/23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3565626705"/>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2B0100-19FF-4A5C-BB09-B01C441BE6A2}" type="datetimeFigureOut">
              <a:rPr lang="zh-CN" altLang="en-US" smtClean="0"/>
              <a:t>2023/7/23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602003713"/>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2023/7/23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3504411975"/>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2023/7/23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3088719445"/>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B0100-19FF-4A5C-BB09-B01C441BE6A2}" type="datetimeFigureOut">
              <a:rPr lang="zh-CN" altLang="en-US" smtClean="0"/>
              <a:t>2023/7/23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068A8-8577-41C8-BEE4-6D4A2AD85817}" type="slidenum">
              <a:rPr lang="zh-CN" altLang="en-US" smtClean="0"/>
              <a:t>‹#›</a:t>
            </a:fld>
            <a:endParaRPr lang="zh-CN" altLang="en-US"/>
          </a:p>
        </p:txBody>
      </p:sp>
    </p:spTree>
    <p:extLst>
      <p:ext uri="{BB962C8B-B14F-4D97-AF65-F5344CB8AC3E}">
        <p14:creationId xmlns:p14="http://schemas.microsoft.com/office/powerpoint/2010/main" val="4271339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8.gif"/><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emf"/><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customXml" Target="../ink/ink1.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hyperlink" Target="https://bot.dialogflow.com/eeb1007f-dcb3-4ab4-8b1a-522ec9a7ea6a"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l="6124" t="62621" r="26693"/>
          <a:stretch>
            <a:fillRect/>
          </a:stretch>
        </p:blipFill>
        <p:spPr>
          <a:xfrm>
            <a:off x="0" y="0"/>
            <a:ext cx="12192000" cy="6088666"/>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rcRect l="6124" t="100000" r="26693" b="-4723"/>
          <a:stretch>
            <a:fillRect/>
          </a:stretch>
        </p:blipFill>
        <p:spPr>
          <a:xfrm>
            <a:off x="0" y="6088666"/>
            <a:ext cx="12192000" cy="769335"/>
          </a:xfrm>
          <a:custGeom>
            <a:avLst/>
            <a:gdLst>
              <a:gd name="connsiteX0" fmla="*/ 0 w 12192000"/>
              <a:gd name="connsiteY0" fmla="*/ 0 h 769335"/>
              <a:gd name="connsiteX1" fmla="*/ 12192000 w 12192000"/>
              <a:gd name="connsiteY1" fmla="*/ 0 h 769335"/>
              <a:gd name="connsiteX2" fmla="*/ 12192000 w 12192000"/>
              <a:gd name="connsiteY2" fmla="*/ 769335 h 769335"/>
              <a:gd name="connsiteX3" fmla="*/ 0 w 12192000"/>
              <a:gd name="connsiteY3" fmla="*/ 769335 h 769335"/>
              <a:gd name="connsiteX4" fmla="*/ 0 w 12192000"/>
              <a:gd name="connsiteY4" fmla="*/ 0 h 76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769335">
                <a:moveTo>
                  <a:pt x="0" y="0"/>
                </a:moveTo>
                <a:lnTo>
                  <a:pt x="12192000" y="0"/>
                </a:lnTo>
                <a:lnTo>
                  <a:pt x="12192000" y="769335"/>
                </a:lnTo>
                <a:lnTo>
                  <a:pt x="0" y="769335"/>
                </a:lnTo>
                <a:lnTo>
                  <a:pt x="0" y="0"/>
                </a:lnTo>
                <a:close/>
              </a:path>
            </a:pathLst>
          </a:custGeom>
        </p:spPr>
      </p:pic>
      <p:sp>
        <p:nvSpPr>
          <p:cNvPr id="7" name="文本框 6"/>
          <p:cNvSpPr txBox="1"/>
          <p:nvPr/>
        </p:nvSpPr>
        <p:spPr>
          <a:xfrm>
            <a:off x="3488267" y="2955160"/>
            <a:ext cx="5604933" cy="861774"/>
          </a:xfrm>
          <a:prstGeom prst="rect">
            <a:avLst/>
          </a:prstGeom>
          <a:noFill/>
        </p:spPr>
        <p:txBody>
          <a:bodyPr wrap="square" rtlCol="0">
            <a:spAutoFit/>
          </a:bodyPr>
          <a:lstStyle/>
          <a:p>
            <a:pPr algn="dist"/>
            <a:r>
              <a:rPr lang="en-US" altLang="zh-CN" sz="5000" dirty="0">
                <a:solidFill>
                  <a:srgbClr val="000000"/>
                </a:solidFill>
                <a:latin typeface="Arial Black" panose="020B0A04020102020204" pitchFamily="34" charset="0"/>
                <a:ea typeface="方正兰亭粗黑简体" panose="02000000000000000000" pitchFamily="2" charset="-122"/>
                <a:cs typeface="Roboto" panose="02000000000000000000" pitchFamily="2" charset="0"/>
                <a:sym typeface="Roboto" panose="02000000000000000000" pitchFamily="2" charset="0"/>
              </a:rPr>
              <a:t>DEBI Chatbot</a:t>
            </a:r>
            <a:endParaRPr lang="zh-CN" altLang="en-US" sz="5000" dirty="0">
              <a:solidFill>
                <a:srgbClr val="000000"/>
              </a:solidFill>
              <a:latin typeface="Arial Black" panose="020B0A04020102020204" pitchFamily="34" charset="0"/>
              <a:ea typeface="造字工房悦黑体验版纤细体" pitchFamily="50" charset="-122"/>
              <a:cs typeface="Roboto" panose="02000000000000000000" pitchFamily="2" charset="0"/>
              <a:sym typeface="Roboto" panose="02000000000000000000" pitchFamily="2" charset="0"/>
            </a:endParaRPr>
          </a:p>
        </p:txBody>
      </p:sp>
      <p:sp>
        <p:nvSpPr>
          <p:cNvPr id="8" name="椭圆 7"/>
          <p:cNvSpPr/>
          <p:nvPr/>
        </p:nvSpPr>
        <p:spPr>
          <a:xfrm>
            <a:off x="4861560" y="329531"/>
            <a:ext cx="2468880" cy="2468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Yeseva One" panose="00000500000000000000" pitchFamily="2" charset="0"/>
              <a:cs typeface="Roboto" panose="02000000000000000000" pitchFamily="2" charset="0"/>
              <a:sym typeface="Roboto" panose="02000000000000000000" pitchFamily="2" charset="0"/>
            </a:endParaRPr>
          </a:p>
        </p:txBody>
      </p:sp>
      <p:sp>
        <p:nvSpPr>
          <p:cNvPr id="9" name="文本框 8"/>
          <p:cNvSpPr txBox="1"/>
          <p:nvPr/>
        </p:nvSpPr>
        <p:spPr>
          <a:xfrm>
            <a:off x="2223888" y="4808735"/>
            <a:ext cx="7642577" cy="400110"/>
          </a:xfrm>
          <a:prstGeom prst="rect">
            <a:avLst/>
          </a:prstGeom>
          <a:noFill/>
        </p:spPr>
        <p:txBody>
          <a:bodyPr wrap="square" rtlCol="0">
            <a:spAutoFit/>
          </a:bodyPr>
          <a:lstStyle/>
          <a:p>
            <a:pPr algn="ctr"/>
            <a:r>
              <a:rPr lang="en-US" altLang="zh-CN" sz="2000" dirty="0">
                <a:solidFill>
                  <a:srgbClr val="000000"/>
                </a:solidFill>
                <a:latin typeface="+mj-lt"/>
                <a:ea typeface="Roboto" panose="02000000000000000000" pitchFamily="2" charset="0"/>
                <a:cs typeface="Roboto" panose="02000000000000000000" pitchFamily="2" charset="0"/>
                <a:sym typeface="Roboto" panose="02000000000000000000" pitchFamily="2" charset="0"/>
              </a:rPr>
              <a:t>GROUP 17 </a:t>
            </a:r>
            <a:endParaRPr lang="zh-CN" altLang="en-US" sz="2000" dirty="0">
              <a:solidFill>
                <a:srgbClr val="000000"/>
              </a:solidFill>
              <a:latin typeface="+mj-lt"/>
              <a:ea typeface="造字工房悦黑体验版纤细体" pitchFamily="50" charset="-122"/>
              <a:cs typeface="Roboto" panose="02000000000000000000" pitchFamily="2" charset="0"/>
              <a:sym typeface="Roboto" panose="02000000000000000000" pitchFamily="2" charset="0"/>
            </a:endParaRPr>
          </a:p>
        </p:txBody>
      </p:sp>
      <p:sp>
        <p:nvSpPr>
          <p:cNvPr id="10" name="文本框 9"/>
          <p:cNvSpPr txBox="1"/>
          <p:nvPr/>
        </p:nvSpPr>
        <p:spPr>
          <a:xfrm>
            <a:off x="4045276" y="5375057"/>
            <a:ext cx="3422324" cy="707886"/>
          </a:xfrm>
          <a:prstGeom prst="rect">
            <a:avLst/>
          </a:prstGeom>
          <a:noFill/>
        </p:spPr>
        <p:txBody>
          <a:bodyPr wrap="square" rtlCol="0">
            <a:spAutoFit/>
          </a:bodyPr>
          <a:lstStyle/>
          <a:p>
            <a:pPr algn="dist"/>
            <a:r>
              <a:rPr lang="en-US" altLang="zh-CN" sz="2000" dirty="0">
                <a:solidFill>
                  <a:srgbClr val="000000"/>
                </a:solidFill>
                <a:latin typeface="+mj-lt"/>
                <a:ea typeface="方正兰亭粗黑简体" panose="02000000000000000000" pitchFamily="2" charset="-122"/>
                <a:cs typeface="Roboto" panose="02000000000000000000" pitchFamily="2" charset="0"/>
                <a:sym typeface="Roboto" panose="02000000000000000000" pitchFamily="2" charset="0"/>
              </a:rPr>
              <a:t>PRESENTED TO: Prof. Arya</a:t>
            </a:r>
            <a:endParaRPr lang="zh-CN" altLang="en-US" sz="2000" dirty="0">
              <a:solidFill>
                <a:srgbClr val="000000"/>
              </a:solidFill>
              <a:latin typeface="+mj-lt"/>
              <a:ea typeface="方正兰亭粗黑简体" panose="02000000000000000000" pitchFamily="2" charset="-122"/>
              <a:cs typeface="Roboto" panose="02000000000000000000" pitchFamily="2" charset="0"/>
              <a:sym typeface="Roboto" panose="02000000000000000000" pitchFamily="2" charset="0"/>
            </a:endParaRPr>
          </a:p>
          <a:p>
            <a:pPr algn="dist"/>
            <a:endParaRPr lang="zh-CN" altLang="en-US" sz="2000" dirty="0">
              <a:solidFill>
                <a:srgbClr val="000000"/>
              </a:solidFill>
              <a:latin typeface="+mj-lt"/>
              <a:ea typeface="方正兰亭粗黑简体" panose="02000000000000000000" pitchFamily="2" charset="-122"/>
              <a:cs typeface="Roboto" panose="02000000000000000000" pitchFamily="2" charset="0"/>
              <a:sym typeface="Roboto" panose="02000000000000000000" pitchFamily="2" charset="0"/>
            </a:endParaRPr>
          </a:p>
        </p:txBody>
      </p:sp>
      <p:pic>
        <p:nvPicPr>
          <p:cNvPr id="1026" name="Picture 2" descr="Abstract - DEBI">
            <a:extLst>
              <a:ext uri="{FF2B5EF4-FFF2-40B4-BE49-F238E27FC236}">
                <a16:creationId xmlns:a16="http://schemas.microsoft.com/office/drawing/2014/main" id="{37EAA944-912A-18F3-5EA2-2BB2D4EBC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288" y="621466"/>
            <a:ext cx="2057424" cy="163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22931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2725101" cy="523220"/>
            </a:xfrm>
            <a:prstGeom prst="rect">
              <a:avLst/>
            </a:prstGeom>
            <a:noFill/>
          </p:spPr>
          <p:txBody>
            <a:bodyPr wrap="square" rtlCol="0">
              <a:spAutoFit/>
            </a:bodyPr>
            <a:lstStyle/>
            <a:p>
              <a:r>
                <a:rPr lang="en-US" altLang="zh-CN" sz="2800" dirty="0">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rPr>
                <a:t>Setup</a:t>
              </a:r>
              <a:endParaRPr lang="zh-CN" altLang="en-US" sz="2800" dirty="0">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grpSp>
      <p:pic>
        <p:nvPicPr>
          <p:cNvPr id="3073" name="Picture 1">
            <a:extLst>
              <a:ext uri="{FF2B5EF4-FFF2-40B4-BE49-F238E27FC236}">
                <a16:creationId xmlns:a16="http://schemas.microsoft.com/office/drawing/2014/main" id="{01B0DA89-E469-3600-78A2-764DD70F0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504" y="5860364"/>
            <a:ext cx="6000353" cy="5384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36113C90-465B-3A63-07A9-A9C20BC5D0C0}"/>
              </a:ext>
            </a:extLst>
          </p:cNvPr>
          <p:cNvPicPr>
            <a:picLocks noChangeAspect="1"/>
          </p:cNvPicPr>
          <p:nvPr/>
        </p:nvPicPr>
        <p:blipFill>
          <a:blip r:embed="rId4"/>
          <a:stretch>
            <a:fillRect/>
          </a:stretch>
        </p:blipFill>
        <p:spPr>
          <a:xfrm>
            <a:off x="2664380" y="959950"/>
            <a:ext cx="6440602" cy="4458878"/>
          </a:xfrm>
          <a:prstGeom prst="rect">
            <a:avLst/>
          </a:prstGeom>
        </p:spPr>
      </p:pic>
      <p:pic>
        <p:nvPicPr>
          <p:cNvPr id="1028" name="Picture 4" descr="Chatbot virtual assistant on AI messaging and conversation apps Animated  Icon download in JSON, LOTTIE or MP4 format">
            <a:extLst>
              <a:ext uri="{FF2B5EF4-FFF2-40B4-BE49-F238E27FC236}">
                <a16:creationId xmlns:a16="http://schemas.microsoft.com/office/drawing/2014/main" id="{9E3501F6-341E-9E47-5F08-B138DB6B024D}"/>
              </a:ext>
            </a:extLst>
          </p:cNvPr>
          <p:cNvPicPr>
            <a:picLocks noChangeAspect="1" noChangeArrowheads="1"/>
          </p:cNvPicPr>
          <p:nvPr/>
        </p:nvPicPr>
        <p:blipFill>
          <a:blip r:embed="rId5">
            <a:clrChange>
              <a:clrFrom>
                <a:srgbClr val="FCFCFF"/>
              </a:clrFrom>
              <a:clrTo>
                <a:srgbClr val="FCFCFF">
                  <a:alpha val="0"/>
                </a:srgbClr>
              </a:clrTo>
            </a:clrChange>
            <a:extLst>
              <a:ext uri="{28A0092B-C50C-407E-A947-70E740481C1C}">
                <a14:useLocalDpi xmlns:a14="http://schemas.microsoft.com/office/drawing/2010/main" val="0"/>
              </a:ext>
            </a:extLst>
          </a:blip>
          <a:srcRect/>
          <a:stretch>
            <a:fillRect/>
          </a:stretch>
        </p:blipFill>
        <p:spPr bwMode="auto">
          <a:xfrm>
            <a:off x="9299227" y="4088342"/>
            <a:ext cx="2769658" cy="276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28626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2725101" cy="523220"/>
            </a:xfrm>
            <a:prstGeom prst="rect">
              <a:avLst/>
            </a:prstGeom>
            <a:noFill/>
          </p:spPr>
          <p:txBody>
            <a:bodyPr wrap="square" rtlCol="0">
              <a:spAutoFit/>
            </a:bodyPr>
            <a:lstStyle/>
            <a:p>
              <a:pPr algn="l"/>
              <a:r>
                <a:rPr lang="en-US" sz="2800" b="0" i="0" dirty="0">
                  <a:solidFill>
                    <a:srgbClr val="2B313F"/>
                  </a:solidFill>
                  <a:effectLst/>
                  <a:latin typeface="Roboto" panose="02000000000000000000" pitchFamily="2" charset="0"/>
                </a:rPr>
                <a:t>Entities</a:t>
              </a:r>
            </a:p>
          </p:txBody>
        </p:sp>
      </p:grpSp>
      <p:pic>
        <p:nvPicPr>
          <p:cNvPr id="18" name="Picture 17">
            <a:extLst>
              <a:ext uri="{FF2B5EF4-FFF2-40B4-BE49-F238E27FC236}">
                <a16:creationId xmlns:a16="http://schemas.microsoft.com/office/drawing/2014/main" id="{EEA603C8-7974-9F6F-7FA9-C746D075C4FE}"/>
              </a:ext>
            </a:extLst>
          </p:cNvPr>
          <p:cNvPicPr>
            <a:picLocks noChangeAspect="1"/>
          </p:cNvPicPr>
          <p:nvPr/>
        </p:nvPicPr>
        <p:blipFill>
          <a:blip r:embed="rId3"/>
          <a:stretch>
            <a:fillRect/>
          </a:stretch>
        </p:blipFill>
        <p:spPr>
          <a:xfrm>
            <a:off x="1178132" y="2008065"/>
            <a:ext cx="4048690" cy="3305636"/>
          </a:xfrm>
          <a:prstGeom prst="rect">
            <a:avLst/>
          </a:prstGeom>
        </p:spPr>
      </p:pic>
      <p:pic>
        <p:nvPicPr>
          <p:cNvPr id="20" name="Picture 19">
            <a:extLst>
              <a:ext uri="{FF2B5EF4-FFF2-40B4-BE49-F238E27FC236}">
                <a16:creationId xmlns:a16="http://schemas.microsoft.com/office/drawing/2014/main" id="{EBE4DF0F-CCBF-FC2D-EAC4-DDA08FE0CC84}"/>
              </a:ext>
            </a:extLst>
          </p:cNvPr>
          <p:cNvPicPr>
            <a:picLocks noChangeAspect="1"/>
          </p:cNvPicPr>
          <p:nvPr/>
        </p:nvPicPr>
        <p:blipFill>
          <a:blip r:embed="rId4"/>
          <a:stretch>
            <a:fillRect/>
          </a:stretch>
        </p:blipFill>
        <p:spPr>
          <a:xfrm>
            <a:off x="6393598" y="1794100"/>
            <a:ext cx="4620270" cy="4353533"/>
          </a:xfrm>
          <a:prstGeom prst="rect">
            <a:avLst/>
          </a:prstGeom>
        </p:spPr>
      </p:pic>
    </p:spTree>
    <p:extLst>
      <p:ext uri="{BB962C8B-B14F-4D97-AF65-F5344CB8AC3E}">
        <p14:creationId xmlns:p14="http://schemas.microsoft.com/office/powerpoint/2010/main" val="367164638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2725101" cy="523220"/>
            </a:xfrm>
            <a:prstGeom prst="rect">
              <a:avLst/>
            </a:prstGeom>
            <a:noFill/>
          </p:spPr>
          <p:txBody>
            <a:bodyPr wrap="square" rtlCol="0">
              <a:spAutoFit/>
            </a:bodyPr>
            <a:lstStyle/>
            <a:p>
              <a:pPr algn="l"/>
              <a:r>
                <a:rPr lang="en-US" sz="2800" b="0" i="0" dirty="0">
                  <a:solidFill>
                    <a:srgbClr val="2B313F"/>
                  </a:solidFill>
                  <a:effectLst/>
                  <a:latin typeface="Roboto" panose="02000000000000000000" pitchFamily="2" charset="0"/>
                </a:rPr>
                <a:t>Intents</a:t>
              </a:r>
            </a:p>
          </p:txBody>
        </p:sp>
      </p:grpSp>
      <p:sp>
        <p:nvSpPr>
          <p:cNvPr id="5" name="Rectangle 2">
            <a:extLst>
              <a:ext uri="{FF2B5EF4-FFF2-40B4-BE49-F238E27FC236}">
                <a16:creationId xmlns:a16="http://schemas.microsoft.com/office/drawing/2014/main" id="{F49648A7-561C-3C5A-AE3A-2DB087D5630A}"/>
              </a:ext>
            </a:extLst>
          </p:cNvPr>
          <p:cNvSpPr>
            <a:spLocks noChangeArrowheads="1"/>
          </p:cNvSpPr>
          <p:nvPr/>
        </p:nvSpPr>
        <p:spPr bwMode="auto">
          <a:xfrm>
            <a:off x="2130030" y="1686500"/>
            <a:ext cx="819573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We thought it might be good to go through the small talk feature as it’s an everyday question, so, we provided the different versions of the answers about certain topics so, the same user won’t get the same answer every time.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六边形 3">
            <a:extLst>
              <a:ext uri="{FF2B5EF4-FFF2-40B4-BE49-F238E27FC236}">
                <a16:creationId xmlns:a16="http://schemas.microsoft.com/office/drawing/2014/main" id="{4BFB22D3-16B2-6FF9-2C85-A35830847250}"/>
              </a:ext>
            </a:extLst>
          </p:cNvPr>
          <p:cNvSpPr/>
          <p:nvPr/>
        </p:nvSpPr>
        <p:spPr>
          <a:xfrm rot="5400000">
            <a:off x="3141690" y="3060355"/>
            <a:ext cx="2103120" cy="1828800"/>
          </a:xfrm>
          <a:prstGeom prst="hexagon">
            <a:avLst>
              <a:gd name="adj" fmla="val 28571"/>
              <a:gd name="vf" fmla="val 115470"/>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8" name="六边形 7">
            <a:extLst>
              <a:ext uri="{FF2B5EF4-FFF2-40B4-BE49-F238E27FC236}">
                <a16:creationId xmlns:a16="http://schemas.microsoft.com/office/drawing/2014/main" id="{BE25E982-02E9-7BF0-DA18-C9E9777AB593}"/>
              </a:ext>
            </a:extLst>
          </p:cNvPr>
          <p:cNvSpPr/>
          <p:nvPr/>
        </p:nvSpPr>
        <p:spPr>
          <a:xfrm rot="5400000">
            <a:off x="5399381" y="3060355"/>
            <a:ext cx="2103120" cy="1828800"/>
          </a:xfrm>
          <a:prstGeom prst="hexagon">
            <a:avLst>
              <a:gd name="adj" fmla="val 28571"/>
              <a:gd name="vf" fmla="val 115470"/>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9" name="六边形 8">
            <a:extLst>
              <a:ext uri="{FF2B5EF4-FFF2-40B4-BE49-F238E27FC236}">
                <a16:creationId xmlns:a16="http://schemas.microsoft.com/office/drawing/2014/main" id="{7EBBECAB-FFF5-70B0-1809-BF67CCC93598}"/>
              </a:ext>
            </a:extLst>
          </p:cNvPr>
          <p:cNvSpPr/>
          <p:nvPr/>
        </p:nvSpPr>
        <p:spPr>
          <a:xfrm rot="5400000">
            <a:off x="7542773" y="3060355"/>
            <a:ext cx="2103120" cy="1828800"/>
          </a:xfrm>
          <a:prstGeom prst="hexagon">
            <a:avLst>
              <a:gd name="adj" fmla="val 28571"/>
              <a:gd name="vf" fmla="val 115470"/>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10" name="矩形 6">
            <a:extLst>
              <a:ext uri="{FF2B5EF4-FFF2-40B4-BE49-F238E27FC236}">
                <a16:creationId xmlns:a16="http://schemas.microsoft.com/office/drawing/2014/main" id="{A5E2D667-C6FD-3B8D-E814-D1673D209D85}"/>
              </a:ext>
            </a:extLst>
          </p:cNvPr>
          <p:cNvSpPr>
            <a:spLocks noChangeArrowheads="1"/>
          </p:cNvSpPr>
          <p:nvPr/>
        </p:nvSpPr>
        <p:spPr bwMode="auto">
          <a:xfrm>
            <a:off x="3426999" y="3682366"/>
            <a:ext cx="15325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 Know Debi</a:t>
            </a:r>
            <a:endParaRPr lang="zh-CN" altLang="en-US" sz="1600" i="1"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11" name="矩形 6">
            <a:extLst>
              <a:ext uri="{FF2B5EF4-FFF2-40B4-BE49-F238E27FC236}">
                <a16:creationId xmlns:a16="http://schemas.microsoft.com/office/drawing/2014/main" id="{D06AD1F6-51E0-478A-14B9-5B5D6423DECF}"/>
              </a:ext>
            </a:extLst>
          </p:cNvPr>
          <p:cNvSpPr>
            <a:spLocks noChangeArrowheads="1"/>
          </p:cNvSpPr>
          <p:nvPr/>
        </p:nvSpPr>
        <p:spPr bwMode="auto">
          <a:xfrm>
            <a:off x="5684690" y="3682365"/>
            <a:ext cx="15325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Application Requires</a:t>
            </a:r>
            <a:endParaRPr lang="zh-CN" altLang="en-US" sz="1600" i="1"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12" name="矩形 6">
            <a:extLst>
              <a:ext uri="{FF2B5EF4-FFF2-40B4-BE49-F238E27FC236}">
                <a16:creationId xmlns:a16="http://schemas.microsoft.com/office/drawing/2014/main" id="{54AC54A3-2A3F-F5F0-36AC-B58A6B81C561}"/>
              </a:ext>
            </a:extLst>
          </p:cNvPr>
          <p:cNvSpPr>
            <a:spLocks noChangeArrowheads="1"/>
          </p:cNvSpPr>
          <p:nvPr/>
        </p:nvSpPr>
        <p:spPr bwMode="auto">
          <a:xfrm>
            <a:off x="7828082" y="3805475"/>
            <a:ext cx="15325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Duration</a:t>
            </a:r>
            <a:endParaRPr lang="zh-CN" altLang="en-US" sz="1600" i="1"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13" name="六边形 3">
            <a:extLst>
              <a:ext uri="{FF2B5EF4-FFF2-40B4-BE49-F238E27FC236}">
                <a16:creationId xmlns:a16="http://schemas.microsoft.com/office/drawing/2014/main" id="{D0FECD63-A31B-A45F-F240-EC4848887249}"/>
              </a:ext>
            </a:extLst>
          </p:cNvPr>
          <p:cNvSpPr/>
          <p:nvPr/>
        </p:nvSpPr>
        <p:spPr>
          <a:xfrm rot="5400000">
            <a:off x="4261937" y="4790744"/>
            <a:ext cx="2103120" cy="1828800"/>
          </a:xfrm>
          <a:prstGeom prst="hexagon">
            <a:avLst>
              <a:gd name="adj" fmla="val 28571"/>
              <a:gd name="vf" fmla="val 115470"/>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14" name="六边形 7">
            <a:extLst>
              <a:ext uri="{FF2B5EF4-FFF2-40B4-BE49-F238E27FC236}">
                <a16:creationId xmlns:a16="http://schemas.microsoft.com/office/drawing/2014/main" id="{8AFAC7C7-9DE1-C02D-76BD-C391B3A430FD}"/>
              </a:ext>
            </a:extLst>
          </p:cNvPr>
          <p:cNvSpPr/>
          <p:nvPr/>
        </p:nvSpPr>
        <p:spPr>
          <a:xfrm rot="5400000">
            <a:off x="6519628" y="4790744"/>
            <a:ext cx="2103120" cy="1828800"/>
          </a:xfrm>
          <a:prstGeom prst="hexagon">
            <a:avLst>
              <a:gd name="adj" fmla="val 28571"/>
              <a:gd name="vf" fmla="val 115470"/>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15" name="矩形 6">
            <a:extLst>
              <a:ext uri="{FF2B5EF4-FFF2-40B4-BE49-F238E27FC236}">
                <a16:creationId xmlns:a16="http://schemas.microsoft.com/office/drawing/2014/main" id="{D3280B81-518C-FB4C-861E-64D4B231EC42}"/>
              </a:ext>
            </a:extLst>
          </p:cNvPr>
          <p:cNvSpPr>
            <a:spLocks noChangeArrowheads="1"/>
          </p:cNvSpPr>
          <p:nvPr/>
        </p:nvSpPr>
        <p:spPr bwMode="auto">
          <a:xfrm>
            <a:off x="4547246" y="5412755"/>
            <a:ext cx="15325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err="1">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CanIApply</a:t>
            </a:r>
            <a:endParaRPr lang="zh-CN" altLang="en-US" sz="1600" i="1"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16" name="矩形 6">
            <a:extLst>
              <a:ext uri="{FF2B5EF4-FFF2-40B4-BE49-F238E27FC236}">
                <a16:creationId xmlns:a16="http://schemas.microsoft.com/office/drawing/2014/main" id="{7942FCBA-9A00-367D-A328-46C70EF8F88D}"/>
              </a:ext>
            </a:extLst>
          </p:cNvPr>
          <p:cNvSpPr>
            <a:spLocks noChangeArrowheads="1"/>
          </p:cNvSpPr>
          <p:nvPr/>
        </p:nvSpPr>
        <p:spPr bwMode="auto">
          <a:xfrm>
            <a:off x="6804937" y="5419091"/>
            <a:ext cx="15325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err="1">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YearQuery</a:t>
            </a:r>
            <a:endParaRPr lang="zh-CN" altLang="en-US" sz="1600" i="1"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2" name="六边形 7">
            <a:extLst>
              <a:ext uri="{FF2B5EF4-FFF2-40B4-BE49-F238E27FC236}">
                <a16:creationId xmlns:a16="http://schemas.microsoft.com/office/drawing/2014/main" id="{E586D043-9B3C-AAB6-D2C8-A01A6DE94072}"/>
              </a:ext>
            </a:extLst>
          </p:cNvPr>
          <p:cNvSpPr/>
          <p:nvPr/>
        </p:nvSpPr>
        <p:spPr>
          <a:xfrm rot="5400000">
            <a:off x="8514870" y="4790744"/>
            <a:ext cx="2103120" cy="1828800"/>
          </a:xfrm>
          <a:prstGeom prst="hexagon">
            <a:avLst>
              <a:gd name="adj" fmla="val 28571"/>
              <a:gd name="vf" fmla="val 115470"/>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7" name="矩形 6">
            <a:extLst>
              <a:ext uri="{FF2B5EF4-FFF2-40B4-BE49-F238E27FC236}">
                <a16:creationId xmlns:a16="http://schemas.microsoft.com/office/drawing/2014/main" id="{D2CBB526-52A7-C9D5-E846-E3A9CFEEC7A6}"/>
              </a:ext>
            </a:extLst>
          </p:cNvPr>
          <p:cNvSpPr>
            <a:spLocks noChangeArrowheads="1"/>
          </p:cNvSpPr>
          <p:nvPr/>
        </p:nvSpPr>
        <p:spPr bwMode="auto">
          <a:xfrm>
            <a:off x="8800179" y="5419091"/>
            <a:ext cx="15325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err="1">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MaterialsQuery</a:t>
            </a:r>
            <a:endParaRPr lang="zh-CN" altLang="en-US" sz="1600" i="1"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17" name="六边形 3">
            <a:extLst>
              <a:ext uri="{FF2B5EF4-FFF2-40B4-BE49-F238E27FC236}">
                <a16:creationId xmlns:a16="http://schemas.microsoft.com/office/drawing/2014/main" id="{47BD42DB-C8D9-3AED-0E6C-060700C81CD5}"/>
              </a:ext>
            </a:extLst>
          </p:cNvPr>
          <p:cNvSpPr/>
          <p:nvPr/>
        </p:nvSpPr>
        <p:spPr>
          <a:xfrm rot="5400000">
            <a:off x="2093829" y="4790744"/>
            <a:ext cx="2103120" cy="1828800"/>
          </a:xfrm>
          <a:prstGeom prst="hexagon">
            <a:avLst>
              <a:gd name="adj" fmla="val 28571"/>
              <a:gd name="vf" fmla="val 115470"/>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
        <p:nvSpPr>
          <p:cNvPr id="18" name="矩形 6">
            <a:extLst>
              <a:ext uri="{FF2B5EF4-FFF2-40B4-BE49-F238E27FC236}">
                <a16:creationId xmlns:a16="http://schemas.microsoft.com/office/drawing/2014/main" id="{813B6F66-E920-A221-C7F8-A1FD590D1742}"/>
              </a:ext>
            </a:extLst>
          </p:cNvPr>
          <p:cNvSpPr>
            <a:spLocks noChangeArrowheads="1"/>
          </p:cNvSpPr>
          <p:nvPr/>
        </p:nvSpPr>
        <p:spPr bwMode="auto">
          <a:xfrm>
            <a:off x="2379138" y="5412755"/>
            <a:ext cx="15325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 Opening Time</a:t>
            </a:r>
            <a:endParaRPr lang="zh-CN" altLang="en-US" sz="1600" i="1" dirty="0">
              <a:solidFill>
                <a:schemeClr val="bg1"/>
              </a:solidFill>
              <a:latin typeface="Yeseva One" panose="00000500000000000000" pitchFamily="2" charset="0"/>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423114175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2647286" y="3335123"/>
            <a:ext cx="6340400" cy="830997"/>
          </a:xfrm>
          <a:prstGeom prst="rect">
            <a:avLst/>
          </a:prstGeom>
          <a:noFill/>
        </p:spPr>
        <p:txBody>
          <a:bodyPr wrap="square" rtlCol="0">
            <a:spAutoFit/>
          </a:bodyPr>
          <a:lstStyle/>
          <a:p>
            <a:pPr algn="ctr"/>
            <a:r>
              <a:rPr lang="en-US" altLang="zh-CN" sz="4800" dirty="0">
                <a:latin typeface="Arial Black" panose="020B0A04020102020204" pitchFamily="34" charset="0"/>
                <a:ea typeface="方正兰亭粗黑简体" panose="02000000000000000000" pitchFamily="2" charset="-122"/>
                <a:cs typeface="Roboto" panose="02000000000000000000" pitchFamily="2" charset="0"/>
                <a:sym typeface="Roboto" panose="02000000000000000000" pitchFamily="2" charset="0"/>
              </a:rPr>
              <a:t>Test Cases </a:t>
            </a:r>
          </a:p>
        </p:txBody>
      </p:sp>
      <p:sp>
        <p:nvSpPr>
          <p:cNvPr id="16" name="文本框 15"/>
          <p:cNvSpPr txBox="1"/>
          <p:nvPr/>
        </p:nvSpPr>
        <p:spPr>
          <a:xfrm>
            <a:off x="5118188" y="2119042"/>
            <a:ext cx="1768659" cy="1323439"/>
          </a:xfrm>
          <a:prstGeom prst="rect">
            <a:avLst/>
          </a:prstGeom>
          <a:noFill/>
        </p:spPr>
        <p:txBody>
          <a:bodyPr wrap="square" rtlCol="0">
            <a:spAutoFit/>
          </a:bodyPr>
          <a:lstStyle/>
          <a:p>
            <a:r>
              <a:rPr lang="en-US" altLang="zh-CN" sz="8000" b="1" dirty="0">
                <a:solidFill>
                  <a:srgbClr val="0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04</a:t>
            </a:r>
            <a:endParaRPr lang="zh-CN" altLang="en-US" sz="8000" b="1" dirty="0">
              <a:solidFill>
                <a:srgbClr val="000000"/>
              </a:solidFill>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160365132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7108443" cy="2080299"/>
            <a:chOff x="-483871" y="-795874"/>
            <a:chExt cx="710844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6228786" cy="523220"/>
            </a:xfrm>
            <a:prstGeom prst="rect">
              <a:avLst/>
            </a:prstGeom>
            <a:noFill/>
          </p:spPr>
          <p:txBody>
            <a:bodyPr wrap="square" rtlCol="0">
              <a:spAutoFit/>
            </a:bodyPr>
            <a:lstStyle/>
            <a:p>
              <a:pPr algn="l"/>
              <a:r>
                <a:rPr lang="en-US" sz="2800" b="0" i="0" dirty="0">
                  <a:solidFill>
                    <a:srgbClr val="2B313F"/>
                  </a:solidFill>
                  <a:effectLst/>
                  <a:latin typeface="Roboto" panose="02000000000000000000" pitchFamily="2" charset="0"/>
                </a:rPr>
                <a:t>Intents Competency Questions</a:t>
              </a:r>
            </a:p>
          </p:txBody>
        </p:sp>
      </p:grpSp>
      <p:pic>
        <p:nvPicPr>
          <p:cNvPr id="24" name="Picture 23">
            <a:extLst>
              <a:ext uri="{FF2B5EF4-FFF2-40B4-BE49-F238E27FC236}">
                <a16:creationId xmlns:a16="http://schemas.microsoft.com/office/drawing/2014/main" id="{5091703E-435F-EE4F-4885-7B64B63FC5F1}"/>
              </a:ext>
            </a:extLst>
          </p:cNvPr>
          <p:cNvPicPr>
            <a:picLocks noChangeAspect="1"/>
          </p:cNvPicPr>
          <p:nvPr/>
        </p:nvPicPr>
        <p:blipFill>
          <a:blip r:embed="rId3"/>
          <a:stretch>
            <a:fillRect/>
          </a:stretch>
        </p:blipFill>
        <p:spPr>
          <a:xfrm>
            <a:off x="442162" y="2754845"/>
            <a:ext cx="3100067" cy="2011680"/>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id="{2DCEC7E6-E65C-1932-AF64-F8112D54A2AF}"/>
              </a:ext>
            </a:extLst>
          </p:cNvPr>
          <p:cNvPicPr>
            <a:picLocks noChangeAspect="1"/>
          </p:cNvPicPr>
          <p:nvPr/>
        </p:nvPicPr>
        <p:blipFill rotWithShape="1">
          <a:blip r:embed="rId4"/>
          <a:srcRect l="1" r="46310"/>
          <a:stretch/>
        </p:blipFill>
        <p:spPr>
          <a:xfrm>
            <a:off x="8334293" y="2754845"/>
            <a:ext cx="2909439" cy="2011679"/>
          </a:xfrm>
          <a:prstGeom prst="rect">
            <a:avLst/>
          </a:prstGeom>
          <a:ln>
            <a:solidFill>
              <a:schemeClr val="bg1">
                <a:lumMod val="65000"/>
              </a:schemeClr>
            </a:solidFill>
          </a:ln>
        </p:spPr>
      </p:pic>
      <p:sp>
        <p:nvSpPr>
          <p:cNvPr id="9" name="文本框 2">
            <a:extLst>
              <a:ext uri="{FF2B5EF4-FFF2-40B4-BE49-F238E27FC236}">
                <a16:creationId xmlns:a16="http://schemas.microsoft.com/office/drawing/2014/main" id="{0806A271-6985-AC05-C457-F0EDB136BB3A}"/>
              </a:ext>
            </a:extLst>
          </p:cNvPr>
          <p:cNvSpPr txBox="1"/>
          <p:nvPr/>
        </p:nvSpPr>
        <p:spPr>
          <a:xfrm>
            <a:off x="2201333" y="1474607"/>
            <a:ext cx="8258968" cy="646331"/>
          </a:xfrm>
          <a:prstGeom prst="rect">
            <a:avLst/>
          </a:prstGeom>
          <a:noFill/>
        </p:spPr>
        <p:txBody>
          <a:bodyPr wrap="square" rtlCol="0">
            <a:spAutoFit/>
          </a:bodyPr>
          <a:lstStyle/>
          <a:p>
            <a:pPr algn="l"/>
            <a:r>
              <a:rPr lang="en-US" b="0" i="0" dirty="0">
                <a:solidFill>
                  <a:srgbClr val="2B313F"/>
                </a:solidFill>
                <a:effectLst/>
                <a:latin typeface="Roboto" panose="02000000000000000000" pitchFamily="2" charset="0"/>
              </a:rPr>
              <a:t>We added test cases with different potential questions for our chatbot to be trained on </a:t>
            </a:r>
          </a:p>
        </p:txBody>
      </p:sp>
      <p:pic>
        <p:nvPicPr>
          <p:cNvPr id="5" name="Picture 4">
            <a:extLst>
              <a:ext uri="{FF2B5EF4-FFF2-40B4-BE49-F238E27FC236}">
                <a16:creationId xmlns:a16="http://schemas.microsoft.com/office/drawing/2014/main" id="{3526B804-3D52-7D03-15C3-3FCB342B4126}"/>
              </a:ext>
            </a:extLst>
          </p:cNvPr>
          <p:cNvPicPr>
            <a:picLocks noChangeAspect="1"/>
          </p:cNvPicPr>
          <p:nvPr/>
        </p:nvPicPr>
        <p:blipFill>
          <a:blip r:embed="rId5"/>
          <a:stretch>
            <a:fillRect/>
          </a:stretch>
        </p:blipFill>
        <p:spPr>
          <a:xfrm>
            <a:off x="3857708" y="2748250"/>
            <a:ext cx="4262847" cy="2011680"/>
          </a:xfrm>
          <a:prstGeom prst="rect">
            <a:avLst/>
          </a:prstGeom>
          <a:ln>
            <a:solidFill>
              <a:schemeClr val="bg1">
                <a:lumMod val="50000"/>
              </a:schemeClr>
            </a:solidFill>
          </a:ln>
        </p:spPr>
      </p:pic>
    </p:spTree>
    <p:extLst>
      <p:ext uri="{BB962C8B-B14F-4D97-AF65-F5344CB8AC3E}">
        <p14:creationId xmlns:p14="http://schemas.microsoft.com/office/powerpoint/2010/main" val="348381781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CD2B69-FF38-BDF0-7A1D-858259313D55}"/>
              </a:ext>
            </a:extLst>
          </p:cNvPr>
          <p:cNvPicPr>
            <a:picLocks noChangeAspect="1"/>
          </p:cNvPicPr>
          <p:nvPr/>
        </p:nvPicPr>
        <p:blipFill>
          <a:blip r:embed="rId2">
            <a:lum bright="-20000" contrast="40000"/>
          </a:blip>
          <a:stretch>
            <a:fillRect/>
          </a:stretch>
        </p:blipFill>
        <p:spPr>
          <a:xfrm>
            <a:off x="6292059" y="1633197"/>
            <a:ext cx="4637783" cy="1681658"/>
          </a:xfrm>
          <a:prstGeom prst="rect">
            <a:avLst/>
          </a:prstGeom>
        </p:spPr>
      </p:pic>
      <p:grpSp>
        <p:nvGrpSpPr>
          <p:cNvPr id="4" name="组合 3"/>
          <p:cNvGrpSpPr/>
          <p:nvPr/>
        </p:nvGrpSpPr>
        <p:grpSpPr>
          <a:xfrm>
            <a:off x="-483871" y="-795874"/>
            <a:ext cx="7426538" cy="2080299"/>
            <a:chOff x="-483871" y="-795874"/>
            <a:chExt cx="7426538" cy="2080299"/>
          </a:xfrm>
        </p:grpSpPr>
        <p:pic>
          <p:nvPicPr>
            <p:cNvPr id="76" name="图片 75"/>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6546881" cy="523220"/>
            </a:xfrm>
            <a:prstGeom prst="rect">
              <a:avLst/>
            </a:prstGeom>
            <a:noFill/>
          </p:spPr>
          <p:txBody>
            <a:bodyPr wrap="square" rtlCol="0">
              <a:spAutoFit/>
            </a:bodyPr>
            <a:lstStyle/>
            <a:p>
              <a:pPr algn="l"/>
              <a:r>
                <a:rPr lang="en-US" sz="2800" b="0" i="0" dirty="0">
                  <a:solidFill>
                    <a:srgbClr val="2B313F"/>
                  </a:solidFill>
                  <a:effectLst/>
                  <a:latin typeface="Roboto" panose="02000000000000000000" pitchFamily="2" charset="0"/>
                </a:rPr>
                <a:t>Intents Competency Questions  </a:t>
              </a:r>
              <a:r>
                <a:rPr lang="en-US" sz="2800" b="0" i="0" dirty="0">
                  <a:solidFill>
                    <a:srgbClr val="040C28"/>
                  </a:solidFill>
                  <a:effectLst/>
                  <a:latin typeface="Google Sans"/>
                </a:rPr>
                <a:t>Cont'd</a:t>
              </a:r>
              <a:r>
                <a:rPr lang="en-US" sz="2800" b="0" i="0" dirty="0">
                  <a:solidFill>
                    <a:srgbClr val="202124"/>
                  </a:solidFill>
                  <a:effectLst/>
                  <a:latin typeface="Google Sans"/>
                </a:rPr>
                <a:t> </a:t>
              </a:r>
              <a:endParaRPr lang="en-US" sz="2800" b="0" i="0" dirty="0">
                <a:solidFill>
                  <a:srgbClr val="2B313F"/>
                </a:solidFill>
                <a:effectLst/>
                <a:latin typeface="Roboto" panose="02000000000000000000" pitchFamily="2" charset="0"/>
              </a:endParaRPr>
            </a:p>
          </p:txBody>
        </p:sp>
      </p:grpSp>
      <p:pic>
        <p:nvPicPr>
          <p:cNvPr id="8" name="Picture 7">
            <a:extLst>
              <a:ext uri="{FF2B5EF4-FFF2-40B4-BE49-F238E27FC236}">
                <a16:creationId xmlns:a16="http://schemas.microsoft.com/office/drawing/2014/main" id="{489680C6-566A-326A-C3C9-453B39DD43B5}"/>
              </a:ext>
            </a:extLst>
          </p:cNvPr>
          <p:cNvPicPr>
            <a:picLocks noChangeAspect="1"/>
          </p:cNvPicPr>
          <p:nvPr/>
        </p:nvPicPr>
        <p:blipFill>
          <a:blip r:embed="rId4"/>
          <a:stretch>
            <a:fillRect/>
          </a:stretch>
        </p:blipFill>
        <p:spPr>
          <a:xfrm>
            <a:off x="1637095" y="1768413"/>
            <a:ext cx="3721657" cy="1546442"/>
          </a:xfrm>
          <a:prstGeom prst="rect">
            <a:avLst/>
          </a:prstGeom>
          <a:ln>
            <a:solidFill>
              <a:schemeClr val="bg1">
                <a:lumMod val="50000"/>
              </a:schemeClr>
            </a:solidFill>
          </a:ln>
        </p:spPr>
      </p:pic>
      <p:sp>
        <p:nvSpPr>
          <p:cNvPr id="7" name="Arc 72">
            <a:extLst>
              <a:ext uri="{FF2B5EF4-FFF2-40B4-BE49-F238E27FC236}">
                <a16:creationId xmlns:a16="http://schemas.microsoft.com/office/drawing/2014/main" id="{8B958BFE-C130-A883-6E90-B50A5C30D00F}"/>
              </a:ext>
            </a:extLst>
          </p:cNvPr>
          <p:cNvSpPr/>
          <p:nvPr/>
        </p:nvSpPr>
        <p:spPr>
          <a:xfrm rot="19051047">
            <a:off x="4947573" y="1276200"/>
            <a:ext cx="2181771" cy="2181771"/>
          </a:xfrm>
          <a:prstGeom prst="arc">
            <a:avLst>
              <a:gd name="adj1" fmla="val 16200000"/>
              <a:gd name="adj2" fmla="val 16747"/>
            </a:avLst>
          </a:prstGeom>
          <a:noFill/>
          <a:ln w="57150">
            <a:solidFill>
              <a:srgbClr val="559DE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pic>
        <p:nvPicPr>
          <p:cNvPr id="12" name="Picture 11">
            <a:extLst>
              <a:ext uri="{FF2B5EF4-FFF2-40B4-BE49-F238E27FC236}">
                <a16:creationId xmlns:a16="http://schemas.microsoft.com/office/drawing/2014/main" id="{B14D1FB7-E043-497B-AB01-3FE644B08A90}"/>
              </a:ext>
            </a:extLst>
          </p:cNvPr>
          <p:cNvPicPr>
            <a:picLocks noChangeAspect="1"/>
          </p:cNvPicPr>
          <p:nvPr/>
        </p:nvPicPr>
        <p:blipFill>
          <a:blip r:embed="rId5">
            <a:lum bright="-20000" contrast="40000"/>
          </a:blip>
          <a:stretch>
            <a:fillRect/>
          </a:stretch>
        </p:blipFill>
        <p:spPr>
          <a:xfrm>
            <a:off x="6379868" y="4239298"/>
            <a:ext cx="4819991" cy="2299047"/>
          </a:xfrm>
          <a:prstGeom prst="rect">
            <a:avLst/>
          </a:prstGeom>
        </p:spPr>
      </p:pic>
      <p:pic>
        <p:nvPicPr>
          <p:cNvPr id="2" name="Picture 1">
            <a:extLst>
              <a:ext uri="{FF2B5EF4-FFF2-40B4-BE49-F238E27FC236}">
                <a16:creationId xmlns:a16="http://schemas.microsoft.com/office/drawing/2014/main" id="{8CD0433B-D501-4781-EBAF-2DDE5E9639F4}"/>
              </a:ext>
            </a:extLst>
          </p:cNvPr>
          <p:cNvPicPr>
            <a:picLocks noChangeAspect="1"/>
          </p:cNvPicPr>
          <p:nvPr/>
        </p:nvPicPr>
        <p:blipFill>
          <a:blip r:embed="rId6"/>
          <a:stretch>
            <a:fillRect/>
          </a:stretch>
        </p:blipFill>
        <p:spPr>
          <a:xfrm>
            <a:off x="1637095" y="3511256"/>
            <a:ext cx="3721657" cy="3310587"/>
          </a:xfrm>
          <a:prstGeom prst="rect">
            <a:avLst/>
          </a:prstGeom>
          <a:ln>
            <a:solidFill>
              <a:schemeClr val="bg1">
                <a:lumMod val="50000"/>
              </a:schemeClr>
            </a:solidFill>
          </a:ln>
        </p:spPr>
      </p:pic>
      <p:sp>
        <p:nvSpPr>
          <p:cNvPr id="5" name="Arc 72">
            <a:extLst>
              <a:ext uri="{FF2B5EF4-FFF2-40B4-BE49-F238E27FC236}">
                <a16:creationId xmlns:a16="http://schemas.microsoft.com/office/drawing/2014/main" id="{40155642-3935-65CD-1078-9C5DC799D9FE}"/>
              </a:ext>
            </a:extLst>
          </p:cNvPr>
          <p:cNvSpPr/>
          <p:nvPr/>
        </p:nvSpPr>
        <p:spPr>
          <a:xfrm rot="2548953" flipV="1">
            <a:off x="4809056" y="4555114"/>
            <a:ext cx="2181771" cy="2181771"/>
          </a:xfrm>
          <a:prstGeom prst="arc">
            <a:avLst>
              <a:gd name="adj1" fmla="val 16200000"/>
              <a:gd name="adj2" fmla="val 16747"/>
            </a:avLst>
          </a:prstGeom>
          <a:noFill/>
          <a:ln w="57150">
            <a:solidFill>
              <a:srgbClr val="559DE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1351520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2647286" y="3335123"/>
            <a:ext cx="6340400" cy="830997"/>
          </a:xfrm>
          <a:prstGeom prst="rect">
            <a:avLst/>
          </a:prstGeom>
          <a:noFill/>
        </p:spPr>
        <p:txBody>
          <a:bodyPr wrap="square" rtlCol="0">
            <a:spAutoFit/>
          </a:bodyPr>
          <a:lstStyle/>
          <a:p>
            <a:pPr algn="ctr"/>
            <a:r>
              <a:rPr lang="en-US" altLang="zh-CN" sz="4800" dirty="0">
                <a:latin typeface="Arial Black" panose="020B0A04020102020204" pitchFamily="34" charset="0"/>
                <a:ea typeface="方正兰亭粗黑简体" panose="02000000000000000000" pitchFamily="2" charset="-122"/>
                <a:cs typeface="Roboto" panose="02000000000000000000" pitchFamily="2" charset="0"/>
                <a:sym typeface="Roboto" panose="02000000000000000000" pitchFamily="2" charset="0"/>
              </a:rPr>
              <a:t>Train Cases</a:t>
            </a:r>
          </a:p>
        </p:txBody>
      </p:sp>
      <p:sp>
        <p:nvSpPr>
          <p:cNvPr id="16" name="文本框 15"/>
          <p:cNvSpPr txBox="1"/>
          <p:nvPr/>
        </p:nvSpPr>
        <p:spPr>
          <a:xfrm>
            <a:off x="5118188" y="2119042"/>
            <a:ext cx="1768659" cy="1323439"/>
          </a:xfrm>
          <a:prstGeom prst="rect">
            <a:avLst/>
          </a:prstGeom>
          <a:noFill/>
        </p:spPr>
        <p:txBody>
          <a:bodyPr wrap="square" rtlCol="0">
            <a:spAutoFit/>
          </a:bodyPr>
          <a:lstStyle/>
          <a:p>
            <a:r>
              <a:rPr lang="en-US" altLang="zh-CN" sz="8000" b="1" dirty="0">
                <a:solidFill>
                  <a:srgbClr val="0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05</a:t>
            </a:r>
            <a:endParaRPr lang="zh-CN" altLang="en-US" sz="8000" b="1" dirty="0">
              <a:solidFill>
                <a:srgbClr val="000000"/>
              </a:solidFill>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47566267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7108443" cy="2080299"/>
            <a:chOff x="-483871" y="-795874"/>
            <a:chExt cx="710844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6228786" cy="523220"/>
            </a:xfrm>
            <a:prstGeom prst="rect">
              <a:avLst/>
            </a:prstGeom>
            <a:noFill/>
          </p:spPr>
          <p:txBody>
            <a:bodyPr wrap="square" rtlCol="0">
              <a:spAutoFit/>
            </a:bodyPr>
            <a:lstStyle/>
            <a:p>
              <a:pPr algn="l"/>
              <a:r>
                <a:rPr lang="en-US" sz="2800" b="0" i="0" dirty="0">
                  <a:solidFill>
                    <a:srgbClr val="2B313F"/>
                  </a:solidFill>
                  <a:effectLst/>
                  <a:latin typeface="Roboto" panose="02000000000000000000" pitchFamily="2" charset="0"/>
                </a:rPr>
                <a:t>Training Question-Answers</a:t>
              </a:r>
            </a:p>
          </p:txBody>
        </p:sp>
      </p:grpSp>
      <p:pic>
        <p:nvPicPr>
          <p:cNvPr id="8" name="Picture 7">
            <a:extLst>
              <a:ext uri="{FF2B5EF4-FFF2-40B4-BE49-F238E27FC236}">
                <a16:creationId xmlns:a16="http://schemas.microsoft.com/office/drawing/2014/main" id="{518A4E0D-FC8E-59D2-694F-E2A43B0AF76E}"/>
              </a:ext>
            </a:extLst>
          </p:cNvPr>
          <p:cNvPicPr>
            <a:picLocks noChangeAspect="1"/>
          </p:cNvPicPr>
          <p:nvPr/>
        </p:nvPicPr>
        <p:blipFill>
          <a:blip r:embed="rId3"/>
          <a:stretch>
            <a:fillRect/>
          </a:stretch>
        </p:blipFill>
        <p:spPr>
          <a:xfrm>
            <a:off x="969319" y="2500128"/>
            <a:ext cx="6121345" cy="3599079"/>
          </a:xfrm>
          <a:prstGeom prst="rect">
            <a:avLst/>
          </a:prstGeom>
          <a:ln>
            <a:solidFill>
              <a:schemeClr val="bg1">
                <a:lumMod val="50000"/>
              </a:schemeClr>
            </a:solidFill>
          </a:ln>
        </p:spPr>
      </p:pic>
      <p:pic>
        <p:nvPicPr>
          <p:cNvPr id="10" name="Picture 9">
            <a:extLst>
              <a:ext uri="{FF2B5EF4-FFF2-40B4-BE49-F238E27FC236}">
                <a16:creationId xmlns:a16="http://schemas.microsoft.com/office/drawing/2014/main" id="{FE760569-060F-D7CA-5E6E-EEADDD6F408B}"/>
              </a:ext>
            </a:extLst>
          </p:cNvPr>
          <p:cNvPicPr>
            <a:picLocks noChangeAspect="1"/>
          </p:cNvPicPr>
          <p:nvPr/>
        </p:nvPicPr>
        <p:blipFill>
          <a:blip r:embed="rId4"/>
          <a:stretch>
            <a:fillRect/>
          </a:stretch>
        </p:blipFill>
        <p:spPr>
          <a:xfrm>
            <a:off x="7305964" y="2500128"/>
            <a:ext cx="4138611" cy="3599079"/>
          </a:xfrm>
          <a:prstGeom prst="rect">
            <a:avLst/>
          </a:prstGeom>
          <a:ln>
            <a:solidFill>
              <a:schemeClr val="bg1">
                <a:lumMod val="50000"/>
              </a:schemeClr>
            </a:solidFill>
          </a:ln>
        </p:spPr>
      </p:pic>
      <p:sp>
        <p:nvSpPr>
          <p:cNvPr id="2" name="文本框 2">
            <a:extLst>
              <a:ext uri="{FF2B5EF4-FFF2-40B4-BE49-F238E27FC236}">
                <a16:creationId xmlns:a16="http://schemas.microsoft.com/office/drawing/2014/main" id="{AAFCA96B-CB9B-1E19-229A-E609EE0D618F}"/>
              </a:ext>
            </a:extLst>
          </p:cNvPr>
          <p:cNvSpPr txBox="1"/>
          <p:nvPr/>
        </p:nvSpPr>
        <p:spPr>
          <a:xfrm>
            <a:off x="1292120" y="1406874"/>
            <a:ext cx="9562147" cy="646331"/>
          </a:xfrm>
          <a:prstGeom prst="rect">
            <a:avLst/>
          </a:prstGeom>
          <a:noFill/>
        </p:spPr>
        <p:txBody>
          <a:bodyPr wrap="square" rtlCol="0">
            <a:spAutoFit/>
          </a:bodyPr>
          <a:lstStyle/>
          <a:p>
            <a:pPr algn="l"/>
            <a:r>
              <a:rPr lang="en-US" b="0" i="0" dirty="0">
                <a:solidFill>
                  <a:srgbClr val="2B313F"/>
                </a:solidFill>
                <a:effectLst/>
                <a:latin typeface="Roboto" panose="02000000000000000000" pitchFamily="2" charset="0"/>
              </a:rPr>
              <a:t>We added </a:t>
            </a:r>
            <a:r>
              <a:rPr lang="en-US" dirty="0">
                <a:solidFill>
                  <a:srgbClr val="2B313F"/>
                </a:solidFill>
                <a:latin typeface="Roboto" panose="02000000000000000000" pitchFamily="2" charset="0"/>
              </a:rPr>
              <a:t>multiple answers </a:t>
            </a:r>
            <a:r>
              <a:rPr lang="en-US" b="0" i="0" dirty="0">
                <a:solidFill>
                  <a:srgbClr val="2B313F"/>
                </a:solidFill>
                <a:effectLst/>
                <a:latin typeface="Roboto" panose="02000000000000000000" pitchFamily="2" charset="0"/>
              </a:rPr>
              <a:t>for our chatbot to be trained on to be  trained on generating different answers</a:t>
            </a:r>
          </a:p>
        </p:txBody>
      </p:sp>
    </p:spTree>
    <p:extLst>
      <p:ext uri="{BB962C8B-B14F-4D97-AF65-F5344CB8AC3E}">
        <p14:creationId xmlns:p14="http://schemas.microsoft.com/office/powerpoint/2010/main" val="380160257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7108443" cy="2080299"/>
            <a:chOff x="-483871" y="-795874"/>
            <a:chExt cx="710844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6228786" cy="523220"/>
            </a:xfrm>
            <a:prstGeom prst="rect">
              <a:avLst/>
            </a:prstGeom>
            <a:noFill/>
          </p:spPr>
          <p:txBody>
            <a:bodyPr wrap="square" rtlCol="0">
              <a:spAutoFit/>
            </a:bodyPr>
            <a:lstStyle/>
            <a:p>
              <a:pPr algn="l"/>
              <a:r>
                <a:rPr lang="en-US" sz="2800" b="0" i="0" dirty="0">
                  <a:solidFill>
                    <a:srgbClr val="2B313F"/>
                  </a:solidFill>
                  <a:effectLst/>
                  <a:latin typeface="Roboto" panose="02000000000000000000" pitchFamily="2" charset="0"/>
                </a:rPr>
                <a:t>Training </a:t>
              </a:r>
              <a:r>
                <a:rPr lang="en-US" sz="2800" b="0" i="0">
                  <a:solidFill>
                    <a:srgbClr val="2B313F"/>
                  </a:solidFill>
                  <a:effectLst/>
                  <a:latin typeface="Roboto" panose="02000000000000000000" pitchFamily="2" charset="0"/>
                </a:rPr>
                <a:t>Question-Answers </a:t>
              </a:r>
              <a:r>
                <a:rPr lang="en-US" sz="2800" b="0" i="0">
                  <a:solidFill>
                    <a:srgbClr val="040C28"/>
                  </a:solidFill>
                  <a:effectLst/>
                  <a:latin typeface="Google Sans"/>
                </a:rPr>
                <a:t>Cont'd</a:t>
              </a:r>
              <a:r>
                <a:rPr lang="en-US" sz="2800" b="0" i="0">
                  <a:solidFill>
                    <a:srgbClr val="202124"/>
                  </a:solidFill>
                  <a:effectLst/>
                  <a:latin typeface="Google Sans"/>
                </a:rPr>
                <a:t> </a:t>
              </a:r>
              <a:endParaRPr lang="en-US" sz="2800" b="0" i="0" dirty="0">
                <a:solidFill>
                  <a:srgbClr val="2B313F"/>
                </a:solidFill>
                <a:effectLst/>
                <a:latin typeface="Roboto" panose="02000000000000000000" pitchFamily="2" charset="0"/>
              </a:endParaRPr>
            </a:p>
          </p:txBody>
        </p:sp>
      </p:grpSp>
      <p:pic>
        <p:nvPicPr>
          <p:cNvPr id="2" name="Picture 1">
            <a:extLst>
              <a:ext uri="{FF2B5EF4-FFF2-40B4-BE49-F238E27FC236}">
                <a16:creationId xmlns:a16="http://schemas.microsoft.com/office/drawing/2014/main" id="{125728D9-C6A9-3675-4DDB-45D42830845D}"/>
              </a:ext>
            </a:extLst>
          </p:cNvPr>
          <p:cNvPicPr>
            <a:picLocks noChangeAspect="1"/>
          </p:cNvPicPr>
          <p:nvPr/>
        </p:nvPicPr>
        <p:blipFill rotWithShape="1">
          <a:blip r:embed="rId3"/>
          <a:srcRect r="32853"/>
          <a:stretch/>
        </p:blipFill>
        <p:spPr>
          <a:xfrm>
            <a:off x="5624416" y="2194332"/>
            <a:ext cx="3152483" cy="3017520"/>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BC44B4C5-434F-820C-D914-6237E122B0A2}"/>
              </a:ext>
            </a:extLst>
          </p:cNvPr>
          <p:cNvPicPr>
            <a:picLocks noChangeAspect="1"/>
          </p:cNvPicPr>
          <p:nvPr/>
        </p:nvPicPr>
        <p:blipFill>
          <a:blip r:embed="rId4"/>
          <a:stretch>
            <a:fillRect/>
          </a:stretch>
        </p:blipFill>
        <p:spPr>
          <a:xfrm>
            <a:off x="-7373" y="2194332"/>
            <a:ext cx="5433279" cy="3017520"/>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id="{0A93BAC0-D3E6-45D0-6C53-38D30F547DC5}"/>
              </a:ext>
            </a:extLst>
          </p:cNvPr>
          <p:cNvPicPr>
            <a:picLocks noChangeAspect="1"/>
          </p:cNvPicPr>
          <p:nvPr/>
        </p:nvPicPr>
        <p:blipFill rotWithShape="1">
          <a:blip r:embed="rId5"/>
          <a:srcRect r="27509"/>
          <a:stretch/>
        </p:blipFill>
        <p:spPr>
          <a:xfrm>
            <a:off x="8923228" y="2194332"/>
            <a:ext cx="3152484" cy="3017520"/>
          </a:xfrm>
          <a:prstGeom prst="rect">
            <a:avLst/>
          </a:prstGeom>
          <a:ln>
            <a:solidFill>
              <a:schemeClr val="bg1">
                <a:lumMod val="65000"/>
              </a:schemeClr>
            </a:solidFill>
          </a:ln>
        </p:spPr>
      </p:pic>
    </p:spTree>
    <p:extLst>
      <p:ext uri="{BB962C8B-B14F-4D97-AF65-F5344CB8AC3E}">
        <p14:creationId xmlns:p14="http://schemas.microsoft.com/office/powerpoint/2010/main" val="225609090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2647286" y="3335123"/>
            <a:ext cx="6340400" cy="830997"/>
          </a:xfrm>
          <a:prstGeom prst="rect">
            <a:avLst/>
          </a:prstGeom>
          <a:noFill/>
        </p:spPr>
        <p:txBody>
          <a:bodyPr wrap="square" rtlCol="0">
            <a:spAutoFit/>
          </a:bodyPr>
          <a:lstStyle/>
          <a:p>
            <a:pPr algn="ctr"/>
            <a:r>
              <a:rPr lang="en-US" altLang="zh-CN" sz="4800" dirty="0">
                <a:latin typeface="Arial Black" panose="020B0A04020102020204" pitchFamily="34" charset="0"/>
                <a:ea typeface="方正兰亭粗黑简体" panose="02000000000000000000" pitchFamily="2" charset="-122"/>
                <a:cs typeface="Roboto" panose="02000000000000000000" pitchFamily="2" charset="0"/>
                <a:sym typeface="Roboto" panose="02000000000000000000" pitchFamily="2" charset="0"/>
              </a:rPr>
              <a:t>Evaluation</a:t>
            </a:r>
          </a:p>
        </p:txBody>
      </p:sp>
      <p:sp>
        <p:nvSpPr>
          <p:cNvPr id="16" name="文本框 15"/>
          <p:cNvSpPr txBox="1"/>
          <p:nvPr/>
        </p:nvSpPr>
        <p:spPr>
          <a:xfrm>
            <a:off x="5118188" y="2119042"/>
            <a:ext cx="1768659" cy="1323439"/>
          </a:xfrm>
          <a:prstGeom prst="rect">
            <a:avLst/>
          </a:prstGeom>
          <a:noFill/>
        </p:spPr>
        <p:txBody>
          <a:bodyPr wrap="square" rtlCol="0">
            <a:spAutoFit/>
          </a:bodyPr>
          <a:lstStyle/>
          <a:p>
            <a:r>
              <a:rPr lang="en-US" altLang="zh-CN" sz="8000" b="1" dirty="0">
                <a:solidFill>
                  <a:srgbClr val="0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06</a:t>
            </a:r>
            <a:endParaRPr lang="zh-CN" altLang="en-US" sz="8000" b="1" dirty="0">
              <a:solidFill>
                <a:srgbClr val="000000"/>
              </a:solidFill>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4295017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7576" t="62621" r="53171"/>
          <a:stretch/>
        </p:blipFill>
        <p:spPr>
          <a:xfrm rot="16200000">
            <a:off x="-500745" y="486227"/>
            <a:ext cx="6894288" cy="5892800"/>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19" name="文本框 18"/>
          <p:cNvSpPr txBox="1"/>
          <p:nvPr/>
        </p:nvSpPr>
        <p:spPr>
          <a:xfrm>
            <a:off x="279779" y="2594261"/>
            <a:ext cx="5309390" cy="1323439"/>
          </a:xfrm>
          <a:prstGeom prst="rect">
            <a:avLst/>
          </a:prstGeom>
          <a:noFill/>
        </p:spPr>
        <p:txBody>
          <a:bodyPr wrap="square" rtlCol="0">
            <a:spAutoFit/>
          </a:bodyPr>
          <a:lstStyle/>
          <a:p>
            <a:r>
              <a:rPr lang="en-US" altLang="zh-CN" sz="8000" dirty="0">
                <a:latin typeface="Arial" panose="020B0604020202020204" pitchFamily="34" charset="0"/>
                <a:ea typeface="方正兰亭粗黑简体" panose="02000000000000000000" pitchFamily="2" charset="-122"/>
                <a:cs typeface="Arial" panose="020B0604020202020204" pitchFamily="34" charset="0"/>
                <a:sym typeface="Roboto" panose="02000000000000000000" pitchFamily="2" charset="0"/>
              </a:rPr>
              <a:t>Catalogue</a:t>
            </a:r>
            <a:endParaRPr lang="zh-CN" altLang="en-US" sz="8000" dirty="0">
              <a:latin typeface="Arial" panose="020B0604020202020204" pitchFamily="34" charset="0"/>
              <a:ea typeface="方正兰亭粗黑简体" panose="02000000000000000000" pitchFamily="2" charset="-122"/>
              <a:cs typeface="Arial" panose="020B0604020202020204" pitchFamily="34" charset="0"/>
              <a:sym typeface="Roboto" panose="02000000000000000000" pitchFamily="2" charset="0"/>
            </a:endParaRPr>
          </a:p>
        </p:txBody>
      </p:sp>
      <p:sp>
        <p:nvSpPr>
          <p:cNvPr id="20" name="文本框 19"/>
          <p:cNvSpPr txBox="1"/>
          <p:nvPr/>
        </p:nvSpPr>
        <p:spPr>
          <a:xfrm>
            <a:off x="6938003" y="1905506"/>
            <a:ext cx="4974218" cy="4031873"/>
          </a:xfrm>
          <a:prstGeom prst="rect">
            <a:avLst/>
          </a:prstGeom>
          <a:noFill/>
        </p:spPr>
        <p:txBody>
          <a:bodyPr wrap="square" rtlCol="0">
            <a:spAutoFit/>
          </a:bodyPr>
          <a:lstStyle/>
          <a:p>
            <a:pPr marL="514350" indent="-514350" algn="just">
              <a:buAutoNum type="arabicPeriod"/>
            </a:pPr>
            <a:r>
              <a:rPr lang="en-US" altLang="zh-CN" sz="3200" dirty="0">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rPr>
              <a:t>Problem Formulation</a:t>
            </a:r>
          </a:p>
          <a:p>
            <a:pPr marL="514350" indent="-514350" algn="just">
              <a:buFontTx/>
              <a:buAutoNum type="arabicPeriod"/>
            </a:pPr>
            <a:r>
              <a:rPr lang="en-US" altLang="zh-CN" sz="3200" dirty="0">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rPr>
              <a:t>Ontology Using Protégé</a:t>
            </a:r>
          </a:p>
          <a:p>
            <a:pPr marL="514350" indent="-514350" algn="just">
              <a:buFontTx/>
              <a:buAutoNum type="arabicPeriod"/>
            </a:pPr>
            <a:r>
              <a:rPr lang="en-US" altLang="zh-CN" sz="3200" dirty="0">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rPr>
              <a:t>Dialog-Flow </a:t>
            </a:r>
            <a:endParaRPr lang="zh-CN" altLang="en-US" sz="3200" dirty="0">
              <a:latin typeface="Yeseva One" panose="00000500000000000000" pitchFamily="2" charset="0"/>
              <a:ea typeface="造字工房悦黑体验版纤细体" pitchFamily="50" charset="-122"/>
              <a:cs typeface="Roboto" panose="02000000000000000000" pitchFamily="2" charset="0"/>
              <a:sym typeface="Roboto" panose="02000000000000000000" pitchFamily="2" charset="0"/>
            </a:endParaRPr>
          </a:p>
          <a:p>
            <a:pPr marL="514350" indent="-514350" algn="just">
              <a:buFontTx/>
              <a:buAutoNum type="arabicPeriod"/>
            </a:pPr>
            <a:r>
              <a:rPr lang="en-US" altLang="zh-CN" sz="3200" dirty="0">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rPr>
              <a:t>Test Cases </a:t>
            </a:r>
            <a:endParaRPr lang="zh-CN" altLang="en-US" sz="3200" dirty="0">
              <a:latin typeface="Yeseva One" panose="00000500000000000000" pitchFamily="2" charset="0"/>
              <a:ea typeface="造字工房悦黑体验版纤细体" pitchFamily="50" charset="-122"/>
              <a:cs typeface="Roboto" panose="02000000000000000000" pitchFamily="2" charset="0"/>
              <a:sym typeface="Roboto" panose="02000000000000000000" pitchFamily="2" charset="0"/>
            </a:endParaRPr>
          </a:p>
          <a:p>
            <a:pPr marL="514350" indent="-514350" algn="just">
              <a:buFontTx/>
              <a:buAutoNum type="arabicPeriod"/>
            </a:pPr>
            <a:r>
              <a:rPr lang="en-US" altLang="zh-CN" sz="3200" dirty="0">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rPr>
              <a:t>Train Cases </a:t>
            </a:r>
            <a:endParaRPr lang="zh-CN" altLang="en-US" sz="3200" dirty="0">
              <a:latin typeface="Yeseva One" panose="00000500000000000000" pitchFamily="2" charset="0"/>
              <a:ea typeface="造字工房悦黑体验版纤细体" pitchFamily="50" charset="-122"/>
              <a:cs typeface="Roboto" panose="02000000000000000000" pitchFamily="2" charset="0"/>
              <a:sym typeface="Roboto" panose="02000000000000000000" pitchFamily="2" charset="0"/>
            </a:endParaRPr>
          </a:p>
          <a:p>
            <a:pPr marL="514350" indent="-514350" algn="just">
              <a:buFontTx/>
              <a:buAutoNum type="arabicPeriod"/>
            </a:pPr>
            <a:r>
              <a:rPr lang="en-US" altLang="zh-CN" sz="3200" dirty="0">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rPr>
              <a:t>Evaluation</a:t>
            </a:r>
          </a:p>
          <a:p>
            <a:pPr marL="514350" indent="-514350" algn="just">
              <a:buFontTx/>
              <a:buAutoNum type="arabicPeriod"/>
            </a:pPr>
            <a:r>
              <a:rPr lang="en-US" altLang="zh-CN" sz="3200" dirty="0">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rPr>
              <a:t>Deployment</a:t>
            </a:r>
            <a:endParaRPr lang="zh-CN" altLang="en-US" sz="3200" dirty="0">
              <a:latin typeface="Yeseva One" panose="00000500000000000000" pitchFamily="2" charset="0"/>
              <a:ea typeface="造字工房悦黑体验版纤细体" pitchFamily="50" charset="-122"/>
              <a:cs typeface="Roboto" panose="02000000000000000000" pitchFamily="2" charset="0"/>
              <a:sym typeface="Roboto" panose="02000000000000000000" pitchFamily="2" charset="0"/>
            </a:endParaRPr>
          </a:p>
          <a:p>
            <a:pPr marL="514350" indent="-514350" algn="just">
              <a:buAutoNum type="arabicPeriod"/>
            </a:pPr>
            <a:r>
              <a:rPr lang="en-US" altLang="zh-CN" sz="3200" dirty="0">
                <a:latin typeface="Yeseva One" panose="00000500000000000000" pitchFamily="2" charset="0"/>
                <a:ea typeface="造字工房悦黑体验版纤细体" pitchFamily="50" charset="-122"/>
                <a:cs typeface="Roboto" panose="02000000000000000000" pitchFamily="2" charset="0"/>
                <a:sym typeface="Roboto" panose="02000000000000000000" pitchFamily="2" charset="0"/>
              </a:rPr>
              <a:t>Summary</a:t>
            </a:r>
            <a:endParaRPr lang="zh-CN" altLang="en-US" sz="3200" dirty="0">
              <a:latin typeface="Yeseva One" panose="00000500000000000000" pitchFamily="2" charset="0"/>
              <a:ea typeface="造字工房悦黑体验版纤细体" pitchFamily="50" charset="-122"/>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95757311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7663603" cy="2080299"/>
            <a:chOff x="-483871" y="-795874"/>
            <a:chExt cx="76636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5" y="436730"/>
              <a:ext cx="6783947" cy="523220"/>
            </a:xfrm>
            <a:prstGeom prst="rect">
              <a:avLst/>
            </a:prstGeom>
            <a:noFill/>
          </p:spPr>
          <p:txBody>
            <a:bodyPr wrap="square" rtlCol="0">
              <a:spAutoFit/>
            </a:bodyPr>
            <a:lstStyle/>
            <a:p>
              <a:pPr algn="l"/>
              <a:r>
                <a:rPr lang="en-US" sz="2800" b="0" i="0" dirty="0">
                  <a:solidFill>
                    <a:srgbClr val="2B313F"/>
                  </a:solidFill>
                  <a:effectLst/>
                  <a:latin typeface="Roboto" panose="02000000000000000000" pitchFamily="2" charset="0"/>
                </a:rPr>
                <a:t>Evaluate to isolate weaknesses</a:t>
              </a:r>
            </a:p>
          </p:txBody>
        </p:sp>
      </p:grpSp>
      <p:sp>
        <p:nvSpPr>
          <p:cNvPr id="2" name="文本框 2">
            <a:extLst>
              <a:ext uri="{FF2B5EF4-FFF2-40B4-BE49-F238E27FC236}">
                <a16:creationId xmlns:a16="http://schemas.microsoft.com/office/drawing/2014/main" id="{B42FA13F-0B1D-73D9-3357-0082B8803766}"/>
              </a:ext>
            </a:extLst>
          </p:cNvPr>
          <p:cNvSpPr txBox="1"/>
          <p:nvPr/>
        </p:nvSpPr>
        <p:spPr>
          <a:xfrm>
            <a:off x="2201333" y="1474607"/>
            <a:ext cx="8258968" cy="373500"/>
          </a:xfrm>
          <a:prstGeom prst="rect">
            <a:avLst/>
          </a:prstGeom>
          <a:noFill/>
        </p:spPr>
        <p:txBody>
          <a:bodyPr wrap="square" rtlCol="0">
            <a:spAutoFit/>
          </a:bodyPr>
          <a:lstStyle/>
          <a:p>
            <a:pPr marL="0" marR="0">
              <a:lnSpc>
                <a:spcPct val="106000"/>
              </a:lnSpc>
              <a:spcBef>
                <a:spcPts val="0"/>
              </a:spcBef>
              <a:spcAft>
                <a:spcPts val="800"/>
              </a:spcAft>
            </a:pPr>
            <a:r>
              <a:rPr lang="en-US" dirty="0">
                <a:latin typeface="Calibri" panose="020F0502020204030204" pitchFamily="34" charset="0"/>
                <a:ea typeface="Calibri" panose="020F0502020204030204" pitchFamily="34" charset="0"/>
              </a:rPr>
              <a:t>To avoid </a:t>
            </a:r>
            <a:r>
              <a:rPr lang="en-US" sz="1800" dirty="0">
                <a:effectLst/>
                <a:latin typeface="Calibri" panose="020F0502020204030204" pitchFamily="34" charset="0"/>
                <a:ea typeface="Calibri" panose="020F0502020204030204" pitchFamily="34" charset="0"/>
              </a:rPr>
              <a:t>repeated answers with different answers to questions:</a:t>
            </a:r>
          </a:p>
        </p:txBody>
      </p:sp>
      <p:pic>
        <p:nvPicPr>
          <p:cNvPr id="9" name="Picture 8">
            <a:extLst>
              <a:ext uri="{FF2B5EF4-FFF2-40B4-BE49-F238E27FC236}">
                <a16:creationId xmlns:a16="http://schemas.microsoft.com/office/drawing/2014/main" id="{3DFDCA10-FF6F-82E8-369E-D8D0CC65831A}"/>
              </a:ext>
            </a:extLst>
          </p:cNvPr>
          <p:cNvPicPr>
            <a:picLocks noChangeAspect="1"/>
          </p:cNvPicPr>
          <p:nvPr/>
        </p:nvPicPr>
        <p:blipFill>
          <a:blip r:embed="rId3"/>
          <a:stretch>
            <a:fillRect/>
          </a:stretch>
        </p:blipFill>
        <p:spPr>
          <a:xfrm>
            <a:off x="1958665" y="2184401"/>
            <a:ext cx="2624897" cy="1265575"/>
          </a:xfrm>
          <a:prstGeom prst="rect">
            <a:avLst/>
          </a:prstGeom>
          <a:ln>
            <a:solidFill>
              <a:schemeClr val="bg1">
                <a:lumMod val="65000"/>
              </a:schemeClr>
            </a:solidFill>
          </a:ln>
        </p:spPr>
      </p:pic>
      <p:pic>
        <p:nvPicPr>
          <p:cNvPr id="12" name="Picture 11">
            <a:extLst>
              <a:ext uri="{FF2B5EF4-FFF2-40B4-BE49-F238E27FC236}">
                <a16:creationId xmlns:a16="http://schemas.microsoft.com/office/drawing/2014/main" id="{779C0BA9-2E62-5800-B618-67B8B34E7CEB}"/>
              </a:ext>
            </a:extLst>
          </p:cNvPr>
          <p:cNvPicPr>
            <a:picLocks noChangeAspect="1"/>
          </p:cNvPicPr>
          <p:nvPr/>
        </p:nvPicPr>
        <p:blipFill>
          <a:blip r:embed="rId4"/>
          <a:stretch>
            <a:fillRect/>
          </a:stretch>
        </p:blipFill>
        <p:spPr>
          <a:xfrm>
            <a:off x="1958665" y="3558423"/>
            <a:ext cx="2624897" cy="2652431"/>
          </a:xfrm>
          <a:prstGeom prst="rect">
            <a:avLst/>
          </a:prstGeom>
          <a:ln>
            <a:solidFill>
              <a:schemeClr val="bg1">
                <a:lumMod val="65000"/>
              </a:schemeClr>
            </a:solidFill>
          </a:ln>
        </p:spPr>
      </p:pic>
      <p:pic>
        <p:nvPicPr>
          <p:cNvPr id="18" name="Picture 17">
            <a:extLst>
              <a:ext uri="{FF2B5EF4-FFF2-40B4-BE49-F238E27FC236}">
                <a16:creationId xmlns:a16="http://schemas.microsoft.com/office/drawing/2014/main" id="{97FFD7DB-4770-209C-EABB-7B88C75E9655}"/>
              </a:ext>
            </a:extLst>
          </p:cNvPr>
          <p:cNvPicPr>
            <a:picLocks noChangeAspect="1"/>
          </p:cNvPicPr>
          <p:nvPr/>
        </p:nvPicPr>
        <p:blipFill>
          <a:blip r:embed="rId5"/>
          <a:stretch>
            <a:fillRect/>
          </a:stretch>
        </p:blipFill>
        <p:spPr>
          <a:xfrm>
            <a:off x="4985801" y="2362764"/>
            <a:ext cx="2854334" cy="3468170"/>
          </a:xfrm>
          <a:prstGeom prst="rect">
            <a:avLst/>
          </a:prstGeom>
          <a:ln>
            <a:solidFill>
              <a:schemeClr val="bg1">
                <a:lumMod val="65000"/>
              </a:schemeClr>
            </a:solidFill>
          </a:ln>
        </p:spPr>
      </p:pic>
      <p:pic>
        <p:nvPicPr>
          <p:cNvPr id="20" name="Picture 19">
            <a:extLst>
              <a:ext uri="{FF2B5EF4-FFF2-40B4-BE49-F238E27FC236}">
                <a16:creationId xmlns:a16="http://schemas.microsoft.com/office/drawing/2014/main" id="{97BDB95B-ACFA-C5AF-8CFB-BD5096ADD958}"/>
              </a:ext>
            </a:extLst>
          </p:cNvPr>
          <p:cNvPicPr>
            <a:picLocks noChangeAspect="1"/>
          </p:cNvPicPr>
          <p:nvPr/>
        </p:nvPicPr>
        <p:blipFill>
          <a:blip r:embed="rId6"/>
          <a:stretch>
            <a:fillRect/>
          </a:stretch>
        </p:blipFill>
        <p:spPr>
          <a:xfrm>
            <a:off x="7970349" y="2364741"/>
            <a:ext cx="3373081" cy="3470147"/>
          </a:xfrm>
          <a:prstGeom prst="rect">
            <a:avLst/>
          </a:prstGeom>
          <a:ln>
            <a:solidFill>
              <a:schemeClr val="bg1">
                <a:lumMod val="65000"/>
              </a:schemeClr>
            </a:solidFill>
          </a:ln>
        </p:spPr>
      </p:pic>
    </p:spTree>
    <p:extLst>
      <p:ext uri="{BB962C8B-B14F-4D97-AF65-F5344CB8AC3E}">
        <p14:creationId xmlns:p14="http://schemas.microsoft.com/office/powerpoint/2010/main" val="330813595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7663603" cy="2080299"/>
            <a:chOff x="-483871" y="-795874"/>
            <a:chExt cx="76636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5" y="436730"/>
              <a:ext cx="6783947" cy="523220"/>
            </a:xfrm>
            <a:prstGeom prst="rect">
              <a:avLst/>
            </a:prstGeom>
            <a:noFill/>
          </p:spPr>
          <p:txBody>
            <a:bodyPr wrap="square" rtlCol="0">
              <a:spAutoFit/>
            </a:bodyPr>
            <a:lstStyle/>
            <a:p>
              <a:pPr algn="l"/>
              <a:r>
                <a:rPr lang="en-US" sz="2800" b="0" i="0" dirty="0">
                  <a:solidFill>
                    <a:srgbClr val="2B313F"/>
                  </a:solidFill>
                  <a:effectLst/>
                  <a:latin typeface="Roboto" panose="02000000000000000000" pitchFamily="2" charset="0"/>
                </a:rPr>
                <a:t>Evaluate to isolate weaknesses Cont’d</a:t>
              </a:r>
            </a:p>
          </p:txBody>
        </p:sp>
      </p:grpSp>
      <p:sp>
        <p:nvSpPr>
          <p:cNvPr id="2" name="文本框 2">
            <a:extLst>
              <a:ext uri="{FF2B5EF4-FFF2-40B4-BE49-F238E27FC236}">
                <a16:creationId xmlns:a16="http://schemas.microsoft.com/office/drawing/2014/main" id="{B42FA13F-0B1D-73D9-3357-0082B8803766}"/>
              </a:ext>
            </a:extLst>
          </p:cNvPr>
          <p:cNvSpPr txBox="1"/>
          <p:nvPr/>
        </p:nvSpPr>
        <p:spPr>
          <a:xfrm>
            <a:off x="2201333" y="1474607"/>
            <a:ext cx="8258968" cy="960712"/>
          </a:xfrm>
          <a:prstGeom prst="rect">
            <a:avLst/>
          </a:prstGeom>
          <a:noFill/>
        </p:spPr>
        <p:txBody>
          <a:bodyPr wrap="square" rtlCol="0">
            <a:spAutoFit/>
          </a:bodyPr>
          <a:lstStyle/>
          <a:p>
            <a:pPr marL="0" marR="0">
              <a:lnSpc>
                <a:spcPct val="106000"/>
              </a:lnSpc>
              <a:spcBef>
                <a:spcPts val="0"/>
              </a:spcBef>
              <a:spcAft>
                <a:spcPts val="800"/>
              </a:spcAft>
            </a:pPr>
            <a:r>
              <a:rPr lang="en-US" sz="1800" dirty="0">
                <a:effectLst/>
                <a:latin typeface="Calibri" panose="020F0502020204030204" pitchFamily="34" charset="0"/>
                <a:ea typeface="Calibri" panose="020F0502020204030204" pitchFamily="34" charset="0"/>
              </a:rPr>
              <a:t>We created 2 entities, one called </a:t>
            </a:r>
            <a:r>
              <a:rPr lang="en-US" sz="1800" dirty="0" err="1">
                <a:effectLst/>
                <a:latin typeface="Calibri" panose="020F0502020204030204" pitchFamily="34" charset="0"/>
                <a:ea typeface="Calibri" panose="020F0502020204030204" pitchFamily="34" charset="0"/>
              </a:rPr>
              <a:t>MCIT_Program</a:t>
            </a:r>
            <a:r>
              <a:rPr lang="en-US" sz="1800" dirty="0">
                <a:effectLst/>
                <a:latin typeface="Calibri" panose="020F0502020204030204" pitchFamily="34" charset="0"/>
                <a:ea typeface="Calibri" panose="020F0502020204030204" pitchFamily="34" charset="0"/>
              </a:rPr>
              <a:t> and the other called Tracks, we did that mainly so that we could reuse the name preferred by user so the user would feel as the chatbot more connected to them.</a:t>
            </a:r>
          </a:p>
        </p:txBody>
      </p:sp>
      <p:pic>
        <p:nvPicPr>
          <p:cNvPr id="8" name="Picture 7">
            <a:extLst>
              <a:ext uri="{FF2B5EF4-FFF2-40B4-BE49-F238E27FC236}">
                <a16:creationId xmlns:a16="http://schemas.microsoft.com/office/drawing/2014/main" id="{2D2CB907-86B8-FC69-7733-D07A9D2AC225}"/>
              </a:ext>
            </a:extLst>
          </p:cNvPr>
          <p:cNvPicPr>
            <a:picLocks noChangeAspect="1"/>
          </p:cNvPicPr>
          <p:nvPr/>
        </p:nvPicPr>
        <p:blipFill>
          <a:blip r:embed="rId3"/>
          <a:stretch>
            <a:fillRect/>
          </a:stretch>
        </p:blipFill>
        <p:spPr>
          <a:xfrm>
            <a:off x="1849372" y="2949976"/>
            <a:ext cx="4775200" cy="2320731"/>
          </a:xfrm>
          <a:prstGeom prst="rect">
            <a:avLst/>
          </a:prstGeom>
          <a:ln>
            <a:solidFill>
              <a:schemeClr val="bg1">
                <a:lumMod val="65000"/>
              </a:schemeClr>
            </a:solidFill>
          </a:ln>
        </p:spPr>
      </p:pic>
      <p:pic>
        <p:nvPicPr>
          <p:cNvPr id="11" name="Picture 10">
            <a:extLst>
              <a:ext uri="{FF2B5EF4-FFF2-40B4-BE49-F238E27FC236}">
                <a16:creationId xmlns:a16="http://schemas.microsoft.com/office/drawing/2014/main" id="{1602E9DE-4DB2-AF43-DAB8-E6BA97082FDC}"/>
              </a:ext>
            </a:extLst>
          </p:cNvPr>
          <p:cNvPicPr>
            <a:picLocks noChangeAspect="1"/>
          </p:cNvPicPr>
          <p:nvPr/>
        </p:nvPicPr>
        <p:blipFill>
          <a:blip r:embed="rId4"/>
          <a:stretch>
            <a:fillRect/>
          </a:stretch>
        </p:blipFill>
        <p:spPr>
          <a:xfrm>
            <a:off x="6879946" y="2954757"/>
            <a:ext cx="3462682" cy="2315950"/>
          </a:xfrm>
          <a:prstGeom prst="rect">
            <a:avLst/>
          </a:prstGeom>
          <a:ln>
            <a:solidFill>
              <a:schemeClr val="bg1">
                <a:lumMod val="65000"/>
              </a:schemeClr>
            </a:solidFill>
          </a:ln>
        </p:spPr>
      </p:pic>
    </p:spTree>
    <p:extLst>
      <p:ext uri="{BB962C8B-B14F-4D97-AF65-F5344CB8AC3E}">
        <p14:creationId xmlns:p14="http://schemas.microsoft.com/office/powerpoint/2010/main" val="293374606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7663603" cy="2080299"/>
            <a:chOff x="-483871" y="-795874"/>
            <a:chExt cx="76636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5" y="436730"/>
              <a:ext cx="6783947" cy="523220"/>
            </a:xfrm>
            <a:prstGeom prst="rect">
              <a:avLst/>
            </a:prstGeom>
            <a:noFill/>
          </p:spPr>
          <p:txBody>
            <a:bodyPr wrap="square" rtlCol="0">
              <a:spAutoFit/>
            </a:bodyPr>
            <a:lstStyle/>
            <a:p>
              <a:pPr algn="l"/>
              <a:r>
                <a:rPr lang="en-US" sz="2800" b="0" i="0" dirty="0">
                  <a:solidFill>
                    <a:srgbClr val="2B313F"/>
                  </a:solidFill>
                  <a:effectLst/>
                  <a:latin typeface="Roboto" panose="02000000000000000000" pitchFamily="2" charset="0"/>
                </a:rPr>
                <a:t>Evaluate to isolate weaknesses Cont’d</a:t>
              </a:r>
            </a:p>
          </p:txBody>
        </p:sp>
      </p:grpSp>
      <p:pic>
        <p:nvPicPr>
          <p:cNvPr id="5" name="Picture 4">
            <a:extLst>
              <a:ext uri="{FF2B5EF4-FFF2-40B4-BE49-F238E27FC236}">
                <a16:creationId xmlns:a16="http://schemas.microsoft.com/office/drawing/2014/main" id="{957C4E1E-CF2C-2A2B-3718-6B0653288062}"/>
              </a:ext>
            </a:extLst>
          </p:cNvPr>
          <p:cNvPicPr>
            <a:picLocks noChangeAspect="1"/>
          </p:cNvPicPr>
          <p:nvPr/>
        </p:nvPicPr>
        <p:blipFill>
          <a:blip r:embed="rId3"/>
          <a:stretch>
            <a:fillRect/>
          </a:stretch>
        </p:blipFill>
        <p:spPr>
          <a:xfrm>
            <a:off x="1176149" y="2194332"/>
            <a:ext cx="4719861" cy="2699552"/>
          </a:xfrm>
          <a:prstGeom prst="rect">
            <a:avLst/>
          </a:prstGeom>
        </p:spPr>
      </p:pic>
      <p:pic>
        <p:nvPicPr>
          <p:cNvPr id="7" name="Picture 6">
            <a:extLst>
              <a:ext uri="{FF2B5EF4-FFF2-40B4-BE49-F238E27FC236}">
                <a16:creationId xmlns:a16="http://schemas.microsoft.com/office/drawing/2014/main" id="{E8A5E13D-1D20-EBEF-C2C9-3F935AD78E14}"/>
              </a:ext>
            </a:extLst>
          </p:cNvPr>
          <p:cNvPicPr>
            <a:picLocks noChangeAspect="1"/>
          </p:cNvPicPr>
          <p:nvPr/>
        </p:nvPicPr>
        <p:blipFill>
          <a:blip r:embed="rId4"/>
          <a:stretch>
            <a:fillRect/>
          </a:stretch>
        </p:blipFill>
        <p:spPr>
          <a:xfrm>
            <a:off x="6096000" y="2194332"/>
            <a:ext cx="4749213" cy="2699552"/>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7F51074B-1A84-3A29-85B0-1CF3B1B8E8C5}"/>
                  </a:ext>
                </a:extLst>
              </p14:cNvPr>
              <p14:cNvContentPartPr/>
              <p14:nvPr/>
            </p14:nvContentPartPr>
            <p14:xfrm>
              <a:off x="1338093" y="4147387"/>
              <a:ext cx="422640" cy="18720"/>
            </p14:xfrm>
          </p:contentPart>
        </mc:Choice>
        <mc:Fallback>
          <p:pic>
            <p:nvPicPr>
              <p:cNvPr id="9" name="Ink 8">
                <a:extLst>
                  <a:ext uri="{FF2B5EF4-FFF2-40B4-BE49-F238E27FC236}">
                    <a16:creationId xmlns:a16="http://schemas.microsoft.com/office/drawing/2014/main" id="{7F51074B-1A84-3A29-85B0-1CF3B1B8E8C5}"/>
                  </a:ext>
                </a:extLst>
              </p:cNvPr>
              <p:cNvPicPr/>
              <p:nvPr/>
            </p:nvPicPr>
            <p:blipFill>
              <a:blip r:embed="rId6"/>
              <a:stretch>
                <a:fillRect/>
              </a:stretch>
            </p:blipFill>
            <p:spPr>
              <a:xfrm>
                <a:off x="1284093" y="4039387"/>
                <a:ext cx="53028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311DAAC9-200B-1114-F4A1-4FDD002FCB0D}"/>
                  </a:ext>
                </a:extLst>
              </p14:cNvPr>
              <p14:cNvContentPartPr/>
              <p14:nvPr/>
            </p14:nvContentPartPr>
            <p14:xfrm>
              <a:off x="6368733" y="3842107"/>
              <a:ext cx="2640240" cy="69840"/>
            </p14:xfrm>
          </p:contentPart>
        </mc:Choice>
        <mc:Fallback>
          <p:pic>
            <p:nvPicPr>
              <p:cNvPr id="18" name="Ink 17">
                <a:extLst>
                  <a:ext uri="{FF2B5EF4-FFF2-40B4-BE49-F238E27FC236}">
                    <a16:creationId xmlns:a16="http://schemas.microsoft.com/office/drawing/2014/main" id="{311DAAC9-200B-1114-F4A1-4FDD002FCB0D}"/>
                  </a:ext>
                </a:extLst>
              </p:cNvPr>
              <p:cNvPicPr/>
              <p:nvPr/>
            </p:nvPicPr>
            <p:blipFill>
              <a:blip r:embed="rId8"/>
              <a:stretch>
                <a:fillRect/>
              </a:stretch>
            </p:blipFill>
            <p:spPr>
              <a:xfrm>
                <a:off x="6314740" y="3733547"/>
                <a:ext cx="2747865" cy="286597"/>
              </a:xfrm>
              <a:prstGeom prst="rect">
                <a:avLst/>
              </a:prstGeom>
            </p:spPr>
          </p:pic>
        </mc:Fallback>
      </mc:AlternateContent>
    </p:spTree>
    <p:extLst>
      <p:ext uri="{BB962C8B-B14F-4D97-AF65-F5344CB8AC3E}">
        <p14:creationId xmlns:p14="http://schemas.microsoft.com/office/powerpoint/2010/main" val="99413482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7610373" cy="2080299"/>
            <a:chOff x="-483871" y="-795874"/>
            <a:chExt cx="761037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6730716" cy="523220"/>
            </a:xfrm>
            <a:prstGeom prst="rect">
              <a:avLst/>
            </a:prstGeom>
            <a:noFill/>
          </p:spPr>
          <p:txBody>
            <a:bodyPr wrap="square" rtlCol="0">
              <a:spAutoFit/>
            </a:bodyPr>
            <a:lstStyle/>
            <a:p>
              <a:pPr algn="l"/>
              <a:r>
                <a:rPr lang="en-US" sz="2800" b="0" i="0" dirty="0">
                  <a:solidFill>
                    <a:srgbClr val="2B313F"/>
                  </a:solidFill>
                  <a:effectLst/>
                  <a:latin typeface="Roboto" panose="02000000000000000000" pitchFamily="2" charset="0"/>
                </a:rPr>
                <a:t>Evaluate to isolate weaknesses Cont’d </a:t>
              </a:r>
              <a:r>
                <a:rPr lang="en-US" sz="2800" b="0" i="0" dirty="0">
                  <a:solidFill>
                    <a:srgbClr val="202124"/>
                  </a:solidFill>
                  <a:effectLst/>
                  <a:latin typeface="Google Sans"/>
                </a:rPr>
                <a:t> </a:t>
              </a:r>
              <a:endParaRPr lang="en-US" sz="2800" b="0" i="0" dirty="0">
                <a:solidFill>
                  <a:srgbClr val="2B313F"/>
                </a:solidFill>
                <a:effectLst/>
                <a:latin typeface="Roboto" panose="02000000000000000000" pitchFamily="2" charset="0"/>
              </a:endParaRPr>
            </a:p>
          </p:txBody>
        </p:sp>
      </p:grpSp>
      <p:pic>
        <p:nvPicPr>
          <p:cNvPr id="9" name="Picture 8">
            <a:extLst>
              <a:ext uri="{FF2B5EF4-FFF2-40B4-BE49-F238E27FC236}">
                <a16:creationId xmlns:a16="http://schemas.microsoft.com/office/drawing/2014/main" id="{13EC552D-B060-F4B3-5130-553623BD0804}"/>
              </a:ext>
            </a:extLst>
          </p:cNvPr>
          <p:cNvPicPr>
            <a:picLocks noChangeAspect="1"/>
          </p:cNvPicPr>
          <p:nvPr/>
        </p:nvPicPr>
        <p:blipFill>
          <a:blip r:embed="rId3"/>
          <a:stretch>
            <a:fillRect/>
          </a:stretch>
        </p:blipFill>
        <p:spPr>
          <a:xfrm>
            <a:off x="1550556" y="2703446"/>
            <a:ext cx="5575946" cy="3247529"/>
          </a:xfrm>
          <a:prstGeom prst="rect">
            <a:avLst/>
          </a:prstGeom>
          <a:ln>
            <a:solidFill>
              <a:schemeClr val="bg1">
                <a:lumMod val="50000"/>
              </a:schemeClr>
            </a:solidFill>
          </a:ln>
        </p:spPr>
      </p:pic>
      <p:sp>
        <p:nvSpPr>
          <p:cNvPr id="2" name="文本框 2">
            <a:extLst>
              <a:ext uri="{FF2B5EF4-FFF2-40B4-BE49-F238E27FC236}">
                <a16:creationId xmlns:a16="http://schemas.microsoft.com/office/drawing/2014/main" id="{B42FA13F-0B1D-73D9-3357-0082B8803766}"/>
              </a:ext>
            </a:extLst>
          </p:cNvPr>
          <p:cNvSpPr txBox="1"/>
          <p:nvPr/>
        </p:nvSpPr>
        <p:spPr>
          <a:xfrm>
            <a:off x="2201333" y="1474607"/>
            <a:ext cx="8258968" cy="646331"/>
          </a:xfrm>
          <a:prstGeom prst="rect">
            <a:avLst/>
          </a:prstGeom>
          <a:noFill/>
        </p:spPr>
        <p:txBody>
          <a:bodyPr wrap="square" rtlCol="0">
            <a:spAutoFit/>
          </a:bodyPr>
          <a:lstStyle/>
          <a:p>
            <a:pPr algn="l"/>
            <a:r>
              <a:rPr lang="en-US" b="0" i="0" dirty="0">
                <a:solidFill>
                  <a:srgbClr val="2B313F"/>
                </a:solidFill>
                <a:effectLst/>
                <a:latin typeface="Roboto" panose="02000000000000000000" pitchFamily="2" charset="0"/>
              </a:rPr>
              <a:t>We kept on evaluating our chatbot responses to ensure it generates accurate answers depending on the asked questions</a:t>
            </a:r>
          </a:p>
        </p:txBody>
      </p:sp>
      <p:pic>
        <p:nvPicPr>
          <p:cNvPr id="5" name="Picture 4">
            <a:extLst>
              <a:ext uri="{FF2B5EF4-FFF2-40B4-BE49-F238E27FC236}">
                <a16:creationId xmlns:a16="http://schemas.microsoft.com/office/drawing/2014/main" id="{7AD8EECB-3DB2-8F51-177C-E079C7EE4879}"/>
              </a:ext>
            </a:extLst>
          </p:cNvPr>
          <p:cNvPicPr>
            <a:picLocks noChangeAspect="1"/>
          </p:cNvPicPr>
          <p:nvPr/>
        </p:nvPicPr>
        <p:blipFill>
          <a:blip r:embed="rId4"/>
          <a:stretch>
            <a:fillRect/>
          </a:stretch>
        </p:blipFill>
        <p:spPr>
          <a:xfrm>
            <a:off x="7279086" y="2709747"/>
            <a:ext cx="2735823" cy="1617463"/>
          </a:xfrm>
          <a:prstGeom prst="rect">
            <a:avLst/>
          </a:prstGeom>
          <a:ln>
            <a:solidFill>
              <a:schemeClr val="bg1">
                <a:lumMod val="65000"/>
              </a:schemeClr>
            </a:solidFill>
          </a:ln>
        </p:spPr>
      </p:pic>
      <p:pic>
        <p:nvPicPr>
          <p:cNvPr id="8" name="Picture 7">
            <a:extLst>
              <a:ext uri="{FF2B5EF4-FFF2-40B4-BE49-F238E27FC236}">
                <a16:creationId xmlns:a16="http://schemas.microsoft.com/office/drawing/2014/main" id="{8D138D86-9D30-850D-2146-3EA3C175BD54}"/>
              </a:ext>
            </a:extLst>
          </p:cNvPr>
          <p:cNvPicPr>
            <a:picLocks noChangeAspect="1"/>
          </p:cNvPicPr>
          <p:nvPr/>
        </p:nvPicPr>
        <p:blipFill>
          <a:blip r:embed="rId5"/>
          <a:stretch>
            <a:fillRect/>
          </a:stretch>
        </p:blipFill>
        <p:spPr>
          <a:xfrm>
            <a:off x="7279085" y="4593271"/>
            <a:ext cx="2735824" cy="1357704"/>
          </a:xfrm>
          <a:prstGeom prst="rect">
            <a:avLst/>
          </a:prstGeom>
          <a:ln>
            <a:solidFill>
              <a:schemeClr val="bg1">
                <a:lumMod val="65000"/>
              </a:schemeClr>
            </a:solidFill>
          </a:ln>
        </p:spPr>
      </p:pic>
    </p:spTree>
    <p:extLst>
      <p:ext uri="{BB962C8B-B14F-4D97-AF65-F5344CB8AC3E}">
        <p14:creationId xmlns:p14="http://schemas.microsoft.com/office/powerpoint/2010/main" val="420992396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2647286" y="3335123"/>
            <a:ext cx="6340400" cy="830997"/>
          </a:xfrm>
          <a:prstGeom prst="rect">
            <a:avLst/>
          </a:prstGeom>
          <a:noFill/>
        </p:spPr>
        <p:txBody>
          <a:bodyPr wrap="square" rtlCol="0">
            <a:spAutoFit/>
          </a:bodyPr>
          <a:lstStyle/>
          <a:p>
            <a:pPr algn="ctr"/>
            <a:r>
              <a:rPr lang="en-US" altLang="zh-CN" sz="4800" dirty="0">
                <a:latin typeface="Arial Black" panose="020B0A04020102020204" pitchFamily="34" charset="0"/>
                <a:ea typeface="方正兰亭粗黑简体" panose="02000000000000000000" pitchFamily="2" charset="-122"/>
                <a:cs typeface="Roboto" panose="02000000000000000000" pitchFamily="2" charset="0"/>
                <a:sym typeface="Roboto" panose="02000000000000000000" pitchFamily="2" charset="0"/>
              </a:rPr>
              <a:t>Deployment</a:t>
            </a:r>
          </a:p>
        </p:txBody>
      </p:sp>
      <p:sp>
        <p:nvSpPr>
          <p:cNvPr id="16" name="文本框 15"/>
          <p:cNvSpPr txBox="1"/>
          <p:nvPr/>
        </p:nvSpPr>
        <p:spPr>
          <a:xfrm>
            <a:off x="5118188" y="2119042"/>
            <a:ext cx="1768659" cy="1323439"/>
          </a:xfrm>
          <a:prstGeom prst="rect">
            <a:avLst/>
          </a:prstGeom>
          <a:noFill/>
        </p:spPr>
        <p:txBody>
          <a:bodyPr wrap="square" rtlCol="0">
            <a:spAutoFit/>
          </a:bodyPr>
          <a:lstStyle/>
          <a:p>
            <a:r>
              <a:rPr lang="en-US" altLang="zh-CN" sz="8000" b="1" dirty="0">
                <a:solidFill>
                  <a:srgbClr val="0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07</a:t>
            </a:r>
            <a:endParaRPr lang="zh-CN" altLang="en-US" sz="8000" b="1" dirty="0">
              <a:solidFill>
                <a:srgbClr val="000000"/>
              </a:solidFill>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231657509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7108443" cy="2080299"/>
            <a:chOff x="-483871" y="-795874"/>
            <a:chExt cx="710844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6228786" cy="523220"/>
            </a:xfrm>
            <a:prstGeom prst="rect">
              <a:avLst/>
            </a:prstGeom>
            <a:noFill/>
          </p:spPr>
          <p:txBody>
            <a:bodyPr wrap="square" rtlCol="0">
              <a:spAutoFit/>
            </a:bodyPr>
            <a:lstStyle/>
            <a:p>
              <a:pPr algn="l"/>
              <a:r>
                <a:rPr lang="en-US" sz="2800" dirty="0">
                  <a:solidFill>
                    <a:srgbClr val="2B313F"/>
                  </a:solidFill>
                  <a:latin typeface="Roboto" panose="02000000000000000000" pitchFamily="2" charset="0"/>
                </a:rPr>
                <a:t>Deployment of DEBI Chatbot</a:t>
              </a:r>
              <a:endParaRPr lang="en-US" sz="2800" b="0" i="0" dirty="0">
                <a:solidFill>
                  <a:srgbClr val="2B313F"/>
                </a:solidFill>
                <a:effectLst/>
                <a:latin typeface="Roboto" panose="02000000000000000000" pitchFamily="2" charset="0"/>
              </a:endParaRPr>
            </a:p>
          </p:txBody>
        </p:sp>
      </p:grpSp>
      <p:pic>
        <p:nvPicPr>
          <p:cNvPr id="2" name="Picture 1" descr="A screenshot of a chat&#10;&#10;Description automatically generated">
            <a:extLst>
              <a:ext uri="{FF2B5EF4-FFF2-40B4-BE49-F238E27FC236}">
                <a16:creationId xmlns:a16="http://schemas.microsoft.com/office/drawing/2014/main" id="{722B3E25-A500-123E-10F0-DF2D11BA2DD3}"/>
              </a:ext>
            </a:extLst>
          </p:cNvPr>
          <p:cNvPicPr>
            <a:picLocks noChangeAspect="1"/>
          </p:cNvPicPr>
          <p:nvPr/>
        </p:nvPicPr>
        <p:blipFill>
          <a:blip r:embed="rId3"/>
          <a:stretch>
            <a:fillRect/>
          </a:stretch>
        </p:blipFill>
        <p:spPr>
          <a:xfrm>
            <a:off x="3086606" y="2218933"/>
            <a:ext cx="5655058" cy="3786066"/>
          </a:xfrm>
          <a:prstGeom prst="rect">
            <a:avLst/>
          </a:prstGeom>
        </p:spPr>
      </p:pic>
      <p:sp>
        <p:nvSpPr>
          <p:cNvPr id="5" name="文本框 2">
            <a:extLst>
              <a:ext uri="{FF2B5EF4-FFF2-40B4-BE49-F238E27FC236}">
                <a16:creationId xmlns:a16="http://schemas.microsoft.com/office/drawing/2014/main" id="{67C73289-9744-8BE6-F217-807940349E30}"/>
              </a:ext>
            </a:extLst>
          </p:cNvPr>
          <p:cNvSpPr txBox="1"/>
          <p:nvPr/>
        </p:nvSpPr>
        <p:spPr>
          <a:xfrm>
            <a:off x="2672820" y="1203270"/>
            <a:ext cx="6846357" cy="1015663"/>
          </a:xfrm>
          <a:prstGeom prst="rect">
            <a:avLst/>
          </a:prstGeom>
          <a:noFill/>
        </p:spPr>
        <p:txBody>
          <a:bodyPr wrap="square" rtlCol="0">
            <a:spAutoFit/>
          </a:bodyPr>
          <a:lstStyle/>
          <a:p>
            <a:pPr algn="just"/>
            <a:r>
              <a:rPr lang="en-US" sz="2000" dirty="0">
                <a:effectLst/>
                <a:latin typeface="Calibri" panose="020F0502020204030204" pitchFamily="34" charset="0"/>
                <a:ea typeface="Calibri" panose="020F0502020204030204" pitchFamily="34" charset="0"/>
              </a:rPr>
              <a:t>We integrated the chatbot with telegram, we thought that would encourage us more if we really wanted to invest in the idea in the future.</a:t>
            </a:r>
            <a:endParaRPr lang="en-US" sz="3200" b="0" i="0" dirty="0">
              <a:solidFill>
                <a:srgbClr val="2B313F"/>
              </a:solidFill>
              <a:effectLst/>
              <a:latin typeface="Roboto" panose="02000000000000000000" pitchFamily="2" charset="0"/>
            </a:endParaRPr>
          </a:p>
        </p:txBody>
      </p:sp>
      <p:sp>
        <p:nvSpPr>
          <p:cNvPr id="8" name="文本框 2">
            <a:extLst>
              <a:ext uri="{FF2B5EF4-FFF2-40B4-BE49-F238E27FC236}">
                <a16:creationId xmlns:a16="http://schemas.microsoft.com/office/drawing/2014/main" id="{7BCD8C4D-1695-DDFE-6046-25C1830EDA22}"/>
              </a:ext>
            </a:extLst>
          </p:cNvPr>
          <p:cNvSpPr txBox="1"/>
          <p:nvPr/>
        </p:nvSpPr>
        <p:spPr>
          <a:xfrm>
            <a:off x="2117797" y="6063927"/>
            <a:ext cx="8617936" cy="707886"/>
          </a:xfrm>
          <a:prstGeom prst="rect">
            <a:avLst/>
          </a:prstGeom>
          <a:noFill/>
        </p:spPr>
        <p:txBody>
          <a:bodyPr wrap="square" rtlCol="0">
            <a:spAutoFit/>
          </a:bodyPr>
          <a:lstStyle/>
          <a:p>
            <a:pPr algn="just"/>
            <a:r>
              <a:rPr lang="en-US" sz="2000" dirty="0">
                <a:effectLst/>
                <a:latin typeface="Calibri" panose="020F0502020204030204" pitchFamily="34" charset="0"/>
                <a:ea typeface="Calibri" panose="020F0502020204030204" pitchFamily="34" charset="0"/>
              </a:rPr>
              <a:t>For telegram check this id : </a:t>
            </a:r>
            <a:r>
              <a:rPr lang="en-US" sz="2000" dirty="0">
                <a:solidFill>
                  <a:schemeClr val="accent1">
                    <a:lumMod val="75000"/>
                  </a:schemeClr>
                </a:solidFill>
                <a:effectLst/>
                <a:latin typeface="Calibri" panose="020F0502020204030204" pitchFamily="34" charset="0"/>
                <a:ea typeface="Calibri" panose="020F0502020204030204" pitchFamily="34" charset="0"/>
              </a:rPr>
              <a:t>@debi_chatbot</a:t>
            </a:r>
          </a:p>
          <a:p>
            <a:pPr algn="just"/>
            <a:r>
              <a:rPr lang="en-US" sz="2000" dirty="0">
                <a:hlinkClick r:id="rId4"/>
              </a:rPr>
              <a:t>https://bot.dialogflow.com/eeb1007f-dcb3-4ab4-8b1a-522ec9a7ea6a</a:t>
            </a:r>
            <a:endParaRPr lang="en-US" sz="2000" dirty="0"/>
          </a:p>
        </p:txBody>
      </p:sp>
    </p:spTree>
    <p:extLst>
      <p:ext uri="{BB962C8B-B14F-4D97-AF65-F5344CB8AC3E}">
        <p14:creationId xmlns:p14="http://schemas.microsoft.com/office/powerpoint/2010/main" val="92285771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2647286" y="3335123"/>
            <a:ext cx="6340400" cy="830997"/>
          </a:xfrm>
          <a:prstGeom prst="rect">
            <a:avLst/>
          </a:prstGeom>
          <a:noFill/>
        </p:spPr>
        <p:txBody>
          <a:bodyPr wrap="square" rtlCol="0">
            <a:spAutoFit/>
          </a:bodyPr>
          <a:lstStyle/>
          <a:p>
            <a:pPr algn="ctr"/>
            <a:r>
              <a:rPr lang="en-US" altLang="zh-CN" sz="4800" dirty="0">
                <a:latin typeface="Arial Black" panose="020B0A04020102020204" pitchFamily="34" charset="0"/>
                <a:ea typeface="方正兰亭粗黑简体" panose="02000000000000000000" pitchFamily="2" charset="-122"/>
                <a:cs typeface="Roboto" panose="02000000000000000000" pitchFamily="2" charset="0"/>
                <a:sym typeface="Roboto" panose="02000000000000000000" pitchFamily="2" charset="0"/>
              </a:rPr>
              <a:t>Summary</a:t>
            </a:r>
          </a:p>
        </p:txBody>
      </p:sp>
      <p:sp>
        <p:nvSpPr>
          <p:cNvPr id="16" name="文本框 15"/>
          <p:cNvSpPr txBox="1"/>
          <p:nvPr/>
        </p:nvSpPr>
        <p:spPr>
          <a:xfrm>
            <a:off x="5118188" y="2119042"/>
            <a:ext cx="1768659" cy="1323439"/>
          </a:xfrm>
          <a:prstGeom prst="rect">
            <a:avLst/>
          </a:prstGeom>
          <a:noFill/>
        </p:spPr>
        <p:txBody>
          <a:bodyPr wrap="square" rtlCol="0">
            <a:spAutoFit/>
          </a:bodyPr>
          <a:lstStyle/>
          <a:p>
            <a:r>
              <a:rPr lang="en-US" altLang="zh-CN" sz="8000" b="1" dirty="0">
                <a:solidFill>
                  <a:srgbClr val="0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08</a:t>
            </a:r>
            <a:endParaRPr lang="zh-CN" altLang="en-US" sz="8000" b="1" dirty="0">
              <a:solidFill>
                <a:srgbClr val="000000"/>
              </a:solidFill>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334233057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762989"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2647286" y="3335123"/>
            <a:ext cx="6340400" cy="1569660"/>
          </a:xfrm>
          <a:prstGeom prst="rect">
            <a:avLst/>
          </a:prstGeom>
          <a:noFill/>
        </p:spPr>
        <p:txBody>
          <a:bodyPr wrap="square" rtlCol="0">
            <a:spAutoFit/>
          </a:bodyPr>
          <a:lstStyle/>
          <a:p>
            <a:pPr algn="ctr"/>
            <a:r>
              <a:rPr lang="en-US" altLang="zh-CN" sz="4800" dirty="0">
                <a:latin typeface="Arial Black" panose="020B0A04020102020204" pitchFamily="34" charset="0"/>
                <a:ea typeface="方正兰亭粗黑简体" panose="02000000000000000000" pitchFamily="2" charset="-122"/>
                <a:cs typeface="Roboto" panose="02000000000000000000" pitchFamily="2" charset="0"/>
                <a:sym typeface="Roboto" panose="02000000000000000000" pitchFamily="2" charset="0"/>
              </a:rPr>
              <a:t>Thanks</a:t>
            </a:r>
          </a:p>
          <a:p>
            <a:pPr algn="ctr"/>
            <a:endParaRPr lang="en-US" altLang="zh-CN" sz="4800" dirty="0">
              <a:latin typeface="Arial Black" panose="020B0A04020102020204" pitchFamily="34" charset="0"/>
              <a:ea typeface="方正兰亭粗黑简体" panose="02000000000000000000" pitchFamily="2" charset="-122"/>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15098683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3386667" y="3220644"/>
            <a:ext cx="4734407" cy="1569660"/>
          </a:xfrm>
          <a:prstGeom prst="rect">
            <a:avLst/>
          </a:prstGeom>
          <a:noFill/>
        </p:spPr>
        <p:txBody>
          <a:bodyPr wrap="square" rtlCol="0">
            <a:spAutoFit/>
          </a:bodyPr>
          <a:lstStyle/>
          <a:p>
            <a:pPr algn="ctr"/>
            <a:r>
              <a:rPr lang="en-US" altLang="zh-CN" sz="4800" dirty="0">
                <a:latin typeface="Arial Black" panose="020B0A04020102020204" pitchFamily="34" charset="0"/>
                <a:ea typeface="方正兰亭粗黑简体" panose="02000000000000000000" pitchFamily="2" charset="-122"/>
                <a:cs typeface="Roboto" panose="02000000000000000000" pitchFamily="2" charset="0"/>
                <a:sym typeface="Roboto" panose="02000000000000000000" pitchFamily="2" charset="0"/>
              </a:rPr>
              <a:t>Problem Formulation</a:t>
            </a:r>
          </a:p>
        </p:txBody>
      </p:sp>
      <p:sp>
        <p:nvSpPr>
          <p:cNvPr id="16" name="文本框 15"/>
          <p:cNvSpPr txBox="1"/>
          <p:nvPr/>
        </p:nvSpPr>
        <p:spPr>
          <a:xfrm>
            <a:off x="5118188" y="2119042"/>
            <a:ext cx="1768659" cy="1323439"/>
          </a:xfrm>
          <a:prstGeom prst="rect">
            <a:avLst/>
          </a:prstGeom>
          <a:noFill/>
        </p:spPr>
        <p:txBody>
          <a:bodyPr wrap="square" rtlCol="0">
            <a:spAutoFit/>
          </a:bodyPr>
          <a:lstStyle/>
          <a:p>
            <a:r>
              <a:rPr lang="en-US" altLang="zh-CN" sz="8000" b="1" dirty="0">
                <a:solidFill>
                  <a:srgbClr val="0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01</a:t>
            </a:r>
            <a:endParaRPr lang="zh-CN" altLang="en-US" sz="8000" b="1" dirty="0">
              <a:solidFill>
                <a:srgbClr val="000000"/>
              </a:solidFill>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326993148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126648" y="2331579"/>
            <a:ext cx="3104156" cy="707886"/>
          </a:xfrm>
          <a:prstGeom prst="rect">
            <a:avLst/>
          </a:prstGeom>
          <a:solidFill>
            <a:srgbClr val="559DE2"/>
          </a:solidFill>
          <a:ln w="9525">
            <a:noFill/>
            <a:miter lim="800000"/>
            <a:headEnd/>
            <a:tailEnd/>
          </a:ln>
        </p:spPr>
        <p:txBody>
          <a:bodyPr wrap="square" lIns="91440" tIns="45720" rIns="91440" bIns="45720">
            <a:spAutoFit/>
          </a:bodyPr>
          <a:lstStyle/>
          <a:p>
            <a:pPr algn="dist"/>
            <a:r>
              <a:rPr lang="en-US" sz="4000" dirty="0">
                <a:solidFill>
                  <a:schemeClr val="bg1"/>
                </a:solidFill>
                <a:latin typeface="Yeseva One" panose="00000500000000000000" pitchFamily="2" charset="0"/>
                <a:ea typeface="方正兰亭粗黑简体" panose="02000000000000000000" pitchFamily="2" charset="-122"/>
                <a:cs typeface="Roboto" panose="02000000000000000000" pitchFamily="2" charset="0"/>
              </a:rPr>
              <a:t>DEBI Chatbot</a:t>
            </a:r>
            <a:endParaRPr lang="zh-CN" altLang="en-US" sz="4000" dirty="0">
              <a:solidFill>
                <a:schemeClr val="bg1"/>
              </a:solidFill>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endParaRPr>
          </a:p>
        </p:txBody>
      </p:sp>
      <p:sp>
        <p:nvSpPr>
          <p:cNvPr id="23596" name="矩形 4"/>
          <p:cNvSpPr>
            <a:spLocks noChangeArrowheads="1"/>
          </p:cNvSpPr>
          <p:nvPr/>
        </p:nvSpPr>
        <p:spPr bwMode="auto">
          <a:xfrm>
            <a:off x="1126648" y="3307687"/>
            <a:ext cx="5578952" cy="1375826"/>
          </a:xfrm>
          <a:prstGeom prst="rect">
            <a:avLst/>
          </a:prstGeom>
          <a:noFill/>
          <a:ln w="9525">
            <a:noFill/>
            <a:miter lim="800000"/>
            <a:headEnd/>
            <a:tailEnd/>
          </a:ln>
        </p:spPr>
        <p:txBody>
          <a:bodyPr wrap="square" lIns="91440" tIns="45720" rIns="91440" bIns="45720">
            <a:spAutoFit/>
          </a:bodyPr>
          <a:lstStyle/>
          <a:p>
            <a:pPr algn="just">
              <a:lnSpc>
                <a:spcPts val="2500"/>
              </a:lnSpc>
            </a:pPr>
            <a:r>
              <a:rPr lang="en-US" altLang="zh-CN" sz="2400" dirty="0">
                <a:solidFill>
                  <a:srgbClr val="0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a chatbot that is specialized for answering questions about DEBI scholarship, and for learning purposes we focused on queries on AI/DS track uOttawa.</a:t>
            </a:r>
          </a:p>
        </p:txBody>
      </p:sp>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2725101" cy="523220"/>
            </a:xfrm>
            <a:prstGeom prst="rect">
              <a:avLst/>
            </a:prstGeom>
            <a:noFill/>
          </p:spPr>
          <p:txBody>
            <a:bodyPr wrap="square" rtlCol="0">
              <a:spAutoFit/>
            </a:bodyPr>
            <a:lstStyle/>
            <a:p>
              <a:r>
                <a:rPr lang="en-US" altLang="zh-CN" sz="2800" dirty="0">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rPr>
                <a:t>Use Case</a:t>
              </a:r>
              <a:endParaRPr lang="zh-CN" altLang="en-US" sz="2800" dirty="0">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grpSp>
      <p:pic>
        <p:nvPicPr>
          <p:cNvPr id="2050" name="Picture 2" descr="Why should Delivery Businesses integrate with an Intelligent Chatbot? -  JungleWorks">
            <a:extLst>
              <a:ext uri="{FF2B5EF4-FFF2-40B4-BE49-F238E27FC236}">
                <a16:creationId xmlns:a16="http://schemas.microsoft.com/office/drawing/2014/main" id="{EB475683-C193-E78F-2BBE-E0CE70EF3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5365" y="69834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807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a:spLocks/>
          </p:cNvSpPr>
          <p:nvPr/>
        </p:nvSpPr>
        <p:spPr>
          <a:xfrm>
            <a:off x="2855779" y="2319242"/>
            <a:ext cx="1616301" cy="6463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ltLang="zh-CN" sz="1400" b="1" dirty="0">
                <a:solidFill>
                  <a:srgbClr val="00808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User ask about eligibility to applying</a:t>
            </a:r>
          </a:p>
          <a:p>
            <a:endParaRPr lang="en-US" altLang="zh-CN" sz="1400" b="1" dirty="0">
              <a:solidFill>
                <a:srgbClr val="00808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sp>
        <p:nvSpPr>
          <p:cNvPr id="13" name="Text Placeholder 3"/>
          <p:cNvSpPr txBox="1">
            <a:spLocks/>
          </p:cNvSpPr>
          <p:nvPr/>
        </p:nvSpPr>
        <p:spPr>
          <a:xfrm>
            <a:off x="8537883" y="3227733"/>
            <a:ext cx="1391770" cy="6463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ltLang="zh-CN" sz="1400" b="1" dirty="0">
                <a:solidFill>
                  <a:srgbClr val="00808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User ask if  they can apply now</a:t>
            </a:r>
          </a:p>
          <a:p>
            <a:endParaRPr lang="en-US" altLang="zh-CN" sz="1400" dirty="0">
              <a:solidFill>
                <a:srgbClr val="262626"/>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sp>
        <p:nvSpPr>
          <p:cNvPr id="14" name="Chevron 42"/>
          <p:cNvSpPr/>
          <p:nvPr/>
        </p:nvSpPr>
        <p:spPr>
          <a:xfrm>
            <a:off x="1444548" y="1703609"/>
            <a:ext cx="1411231" cy="1997043"/>
          </a:xfrm>
          <a:prstGeom prst="flowChartAlternateProcess">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ea typeface="Roboto" panose="02000000000000000000" pitchFamily="2" charset="0"/>
                <a:cs typeface="Roboto" panose="02000000000000000000" pitchFamily="2" charset="0"/>
                <a:sym typeface="Roboto" panose="02000000000000000000" pitchFamily="2" charset="0"/>
              </a:rPr>
              <a:t>Answers</a:t>
            </a:r>
          </a:p>
        </p:txBody>
      </p:sp>
      <p:sp>
        <p:nvSpPr>
          <p:cNvPr id="15" name="Chevron 63"/>
          <p:cNvSpPr/>
          <p:nvPr/>
        </p:nvSpPr>
        <p:spPr>
          <a:xfrm>
            <a:off x="4458880" y="1703609"/>
            <a:ext cx="1469973" cy="1997043"/>
          </a:xfrm>
          <a:prstGeom prst="flowChartAlternateProcess">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bg1"/>
                </a:solidFill>
                <a:latin typeface="+mj-lt"/>
                <a:ea typeface="Roboto" panose="02000000000000000000" pitchFamily="2" charset="0"/>
                <a:cs typeface="Roboto" panose="02000000000000000000" pitchFamily="2" charset="0"/>
                <a:sym typeface="Roboto" panose="02000000000000000000" pitchFamily="2" charset="0"/>
              </a:rPr>
              <a:t>Asks about Graduation Year</a:t>
            </a:r>
          </a:p>
        </p:txBody>
      </p:sp>
      <p:sp>
        <p:nvSpPr>
          <p:cNvPr id="16" name="Chevron 67"/>
          <p:cNvSpPr/>
          <p:nvPr/>
        </p:nvSpPr>
        <p:spPr>
          <a:xfrm>
            <a:off x="6751738" y="1703609"/>
            <a:ext cx="1852805" cy="608365"/>
          </a:xfrm>
          <a:prstGeom prst="flowChartAlternateProcess">
            <a:avLst/>
          </a:prstGeom>
          <a:solidFill>
            <a:srgbClr val="00206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ea typeface="Roboto" panose="02000000000000000000" pitchFamily="2" charset="0"/>
                <a:cs typeface="Roboto" panose="02000000000000000000" pitchFamily="2" charset="0"/>
                <a:sym typeface="Roboto" panose="02000000000000000000" pitchFamily="2" charset="0"/>
              </a:rPr>
              <a:t>       You can’t</a:t>
            </a:r>
          </a:p>
        </p:txBody>
      </p:sp>
      <p:sp>
        <p:nvSpPr>
          <p:cNvPr id="17" name="Chevron 86"/>
          <p:cNvSpPr/>
          <p:nvPr/>
        </p:nvSpPr>
        <p:spPr>
          <a:xfrm>
            <a:off x="10333131" y="2377337"/>
            <a:ext cx="1856232" cy="1005840"/>
          </a:xfrm>
          <a:prstGeom prst="flowChartAlternateProcess">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ea typeface="Roboto" panose="02000000000000000000" pitchFamily="2" charset="0"/>
                <a:cs typeface="Roboto" panose="02000000000000000000" pitchFamily="2" charset="0"/>
                <a:sym typeface="Roboto" panose="02000000000000000000" pitchFamily="2" charset="0"/>
              </a:rPr>
              <a:t>      Yes, You can</a:t>
            </a:r>
          </a:p>
        </p:txBody>
      </p:sp>
      <p:sp>
        <p:nvSpPr>
          <p:cNvPr id="30" name="Arc 72"/>
          <p:cNvSpPr/>
          <p:nvPr/>
        </p:nvSpPr>
        <p:spPr>
          <a:xfrm rot="19051047">
            <a:off x="2378668" y="1286453"/>
            <a:ext cx="2181771" cy="2181771"/>
          </a:xfrm>
          <a:prstGeom prst="arc">
            <a:avLst/>
          </a:prstGeom>
          <a:noFill/>
          <a:ln w="38100">
            <a:solidFill>
              <a:srgbClr val="559DE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sp>
        <p:nvSpPr>
          <p:cNvPr id="31" name="Arc 73"/>
          <p:cNvSpPr/>
          <p:nvPr/>
        </p:nvSpPr>
        <p:spPr>
          <a:xfrm rot="13500000" flipH="1">
            <a:off x="7688071" y="1990530"/>
            <a:ext cx="2181771" cy="2181771"/>
          </a:xfrm>
          <a:prstGeom prst="arc">
            <a:avLst/>
          </a:prstGeom>
          <a:noFill/>
          <a:ln w="38100">
            <a:solidFill>
              <a:srgbClr val="559DE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sp>
        <p:nvSpPr>
          <p:cNvPr id="32" name="Arc 74"/>
          <p:cNvSpPr/>
          <p:nvPr/>
        </p:nvSpPr>
        <p:spPr>
          <a:xfrm rot="4572283">
            <a:off x="5807661" y="3061619"/>
            <a:ext cx="2560320" cy="1828800"/>
          </a:xfrm>
          <a:prstGeom prst="arc">
            <a:avLst/>
          </a:prstGeom>
          <a:noFill/>
          <a:ln w="38100">
            <a:solidFill>
              <a:srgbClr val="559DE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grpSp>
        <p:nvGrpSpPr>
          <p:cNvPr id="29" name="组合 28"/>
          <p:cNvGrpSpPr/>
          <p:nvPr/>
        </p:nvGrpSpPr>
        <p:grpSpPr>
          <a:xfrm>
            <a:off x="-483871" y="-795874"/>
            <a:ext cx="4884403" cy="2080299"/>
            <a:chOff x="-483871" y="-795874"/>
            <a:chExt cx="4884403" cy="2080299"/>
          </a:xfrm>
        </p:grpSpPr>
        <p:pic>
          <p:nvPicPr>
            <p:cNvPr id="37" name="图片 3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8" name="文本框 37"/>
            <p:cNvSpPr txBox="1"/>
            <p:nvPr/>
          </p:nvSpPr>
          <p:spPr>
            <a:xfrm>
              <a:off x="395786" y="436730"/>
              <a:ext cx="2866030" cy="523220"/>
            </a:xfrm>
            <a:prstGeom prst="rect">
              <a:avLst/>
            </a:prstGeom>
            <a:noFill/>
          </p:spPr>
          <p:txBody>
            <a:bodyPr wrap="square" rtlCol="0">
              <a:spAutoFit/>
            </a:bodyPr>
            <a:lstStyle/>
            <a:p>
              <a:r>
                <a:rPr lang="en-US" altLang="zh-CN" sz="2800" dirty="0">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rPr>
                <a:t>Flow</a:t>
              </a:r>
              <a:endParaRPr lang="zh-CN" altLang="en-US" sz="2800" dirty="0">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grpSp>
      <p:sp>
        <p:nvSpPr>
          <p:cNvPr id="18" name="Text Placeholder 3">
            <a:extLst>
              <a:ext uri="{FF2B5EF4-FFF2-40B4-BE49-F238E27FC236}">
                <a16:creationId xmlns:a16="http://schemas.microsoft.com/office/drawing/2014/main" id="{97DAE686-74EE-5611-793D-A20485C98C27}"/>
              </a:ext>
            </a:extLst>
          </p:cNvPr>
          <p:cNvSpPr txBox="1">
            <a:spLocks/>
          </p:cNvSpPr>
          <p:nvPr/>
        </p:nvSpPr>
        <p:spPr>
          <a:xfrm>
            <a:off x="6811964" y="2958305"/>
            <a:ext cx="333426"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40">
              <a:spcBef>
                <a:spcPct val="20000"/>
              </a:spcBef>
              <a:defRPr/>
            </a:pPr>
            <a:r>
              <a:rPr lang="en-US" sz="1600" b="1" dirty="0">
                <a:solidFill>
                  <a:srgbClr val="C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Else</a:t>
            </a:r>
          </a:p>
        </p:txBody>
      </p:sp>
      <p:sp>
        <p:nvSpPr>
          <p:cNvPr id="21" name="Arc 73">
            <a:extLst>
              <a:ext uri="{FF2B5EF4-FFF2-40B4-BE49-F238E27FC236}">
                <a16:creationId xmlns:a16="http://schemas.microsoft.com/office/drawing/2014/main" id="{49E9F5FC-106F-A2CB-38D6-7E8052431DDF}"/>
              </a:ext>
            </a:extLst>
          </p:cNvPr>
          <p:cNvSpPr/>
          <p:nvPr/>
        </p:nvSpPr>
        <p:spPr>
          <a:xfrm rot="10800000" flipH="1">
            <a:off x="5938906" y="1952237"/>
            <a:ext cx="707748" cy="1632889"/>
          </a:xfrm>
          <a:prstGeom prst="leftBrace">
            <a:avLst>
              <a:gd name="adj1" fmla="val 20821"/>
              <a:gd name="adj2" fmla="val 50000"/>
            </a:avLst>
          </a:prstGeom>
          <a:noFill/>
          <a:ln w="38100">
            <a:solidFill>
              <a:srgbClr val="00B0F0"/>
            </a:solidFill>
            <a:prstDash val="sysDot"/>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sp>
        <p:nvSpPr>
          <p:cNvPr id="23" name="Text Placeholder 3">
            <a:extLst>
              <a:ext uri="{FF2B5EF4-FFF2-40B4-BE49-F238E27FC236}">
                <a16:creationId xmlns:a16="http://schemas.microsoft.com/office/drawing/2014/main" id="{25F0CFF9-7F1B-3197-F227-20C71F371BEF}"/>
              </a:ext>
            </a:extLst>
          </p:cNvPr>
          <p:cNvSpPr txBox="1">
            <a:spLocks/>
          </p:cNvSpPr>
          <p:nvPr/>
        </p:nvSpPr>
        <p:spPr>
          <a:xfrm>
            <a:off x="170732" y="2377338"/>
            <a:ext cx="1259781" cy="6463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ltLang="zh-CN" sz="1400" b="1" dirty="0">
                <a:solidFill>
                  <a:srgbClr val="00808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User ask about the program</a:t>
            </a:r>
          </a:p>
          <a:p>
            <a:endParaRPr lang="en-US" altLang="zh-CN" sz="1400" b="1" dirty="0">
              <a:solidFill>
                <a:srgbClr val="00808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sp>
        <p:nvSpPr>
          <p:cNvPr id="24" name="Text Placeholder 3">
            <a:extLst>
              <a:ext uri="{FF2B5EF4-FFF2-40B4-BE49-F238E27FC236}">
                <a16:creationId xmlns:a16="http://schemas.microsoft.com/office/drawing/2014/main" id="{387F7114-F0E7-BA76-BEBE-5A2363E806DF}"/>
              </a:ext>
            </a:extLst>
          </p:cNvPr>
          <p:cNvSpPr txBox="1">
            <a:spLocks/>
          </p:cNvSpPr>
          <p:nvPr/>
        </p:nvSpPr>
        <p:spPr>
          <a:xfrm>
            <a:off x="6835528" y="1478339"/>
            <a:ext cx="1484894"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40">
              <a:spcBef>
                <a:spcPct val="20000"/>
              </a:spcBef>
              <a:defRPr/>
            </a:pPr>
            <a:r>
              <a:rPr lang="en-US" sz="1600" b="1" dirty="0">
                <a:solidFill>
                  <a:srgbClr val="C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If difference &gt; 5 Y</a:t>
            </a:r>
          </a:p>
        </p:txBody>
      </p:sp>
      <p:sp>
        <p:nvSpPr>
          <p:cNvPr id="26" name="Chevron 67">
            <a:extLst>
              <a:ext uri="{FF2B5EF4-FFF2-40B4-BE49-F238E27FC236}">
                <a16:creationId xmlns:a16="http://schemas.microsoft.com/office/drawing/2014/main" id="{4D9AA7DE-4B76-3E17-EC60-54583D0B7104}"/>
              </a:ext>
            </a:extLst>
          </p:cNvPr>
          <p:cNvSpPr/>
          <p:nvPr/>
        </p:nvSpPr>
        <p:spPr>
          <a:xfrm>
            <a:off x="6763107" y="3162624"/>
            <a:ext cx="1841436" cy="608365"/>
          </a:xfrm>
          <a:prstGeom prst="flowChartAlternateProcess">
            <a:avLst/>
          </a:prstGeom>
          <a:solidFill>
            <a:srgbClr val="0066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ea typeface="Roboto" panose="02000000000000000000" pitchFamily="2" charset="0"/>
                <a:cs typeface="Roboto" panose="02000000000000000000" pitchFamily="2" charset="0"/>
                <a:sym typeface="Roboto" panose="02000000000000000000" pitchFamily="2" charset="0"/>
              </a:rPr>
              <a:t>      You can</a:t>
            </a:r>
          </a:p>
        </p:txBody>
      </p:sp>
      <p:sp>
        <p:nvSpPr>
          <p:cNvPr id="27" name="Arc 73">
            <a:extLst>
              <a:ext uri="{FF2B5EF4-FFF2-40B4-BE49-F238E27FC236}">
                <a16:creationId xmlns:a16="http://schemas.microsoft.com/office/drawing/2014/main" id="{E10A4D1D-16BF-8552-09C1-8D98FE2D546C}"/>
              </a:ext>
            </a:extLst>
          </p:cNvPr>
          <p:cNvSpPr/>
          <p:nvPr/>
        </p:nvSpPr>
        <p:spPr>
          <a:xfrm rot="10800000" flipH="1">
            <a:off x="9853781" y="2621088"/>
            <a:ext cx="422835" cy="1632889"/>
          </a:xfrm>
          <a:prstGeom prst="leftBrace">
            <a:avLst>
              <a:gd name="adj1" fmla="val 35728"/>
              <a:gd name="adj2" fmla="val 50000"/>
            </a:avLst>
          </a:prstGeom>
          <a:noFill/>
          <a:ln w="38100">
            <a:solidFill>
              <a:srgbClr val="00B0F0"/>
            </a:solidFill>
            <a:prstDash val="sysDot"/>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sp>
        <p:nvSpPr>
          <p:cNvPr id="39" name="Text Placeholder 3">
            <a:extLst>
              <a:ext uri="{FF2B5EF4-FFF2-40B4-BE49-F238E27FC236}">
                <a16:creationId xmlns:a16="http://schemas.microsoft.com/office/drawing/2014/main" id="{B7364EAF-C0D5-0D30-19A0-F16466C838BD}"/>
              </a:ext>
            </a:extLst>
          </p:cNvPr>
          <p:cNvSpPr txBox="1">
            <a:spLocks/>
          </p:cNvSpPr>
          <p:nvPr/>
        </p:nvSpPr>
        <p:spPr>
          <a:xfrm>
            <a:off x="5942757" y="5168522"/>
            <a:ext cx="1616301" cy="6463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ltLang="zh-CN" sz="1400" b="1" dirty="0">
                <a:solidFill>
                  <a:srgbClr val="00808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User ask about application duration</a:t>
            </a:r>
          </a:p>
          <a:p>
            <a:endParaRPr lang="en-US" altLang="zh-CN" sz="1400" b="1" dirty="0">
              <a:solidFill>
                <a:srgbClr val="00808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sp>
        <p:nvSpPr>
          <p:cNvPr id="40" name="Chevron 63">
            <a:extLst>
              <a:ext uri="{FF2B5EF4-FFF2-40B4-BE49-F238E27FC236}">
                <a16:creationId xmlns:a16="http://schemas.microsoft.com/office/drawing/2014/main" id="{7F3A7F74-8ABF-51C2-C085-5A2B0BE6C4C7}"/>
              </a:ext>
            </a:extLst>
          </p:cNvPr>
          <p:cNvSpPr/>
          <p:nvPr/>
        </p:nvSpPr>
        <p:spPr>
          <a:xfrm>
            <a:off x="4442010" y="4477483"/>
            <a:ext cx="1469973" cy="1997043"/>
          </a:xfrm>
          <a:prstGeom prst="flowChartAlternateProcess">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ea typeface="Roboto" panose="02000000000000000000" pitchFamily="2" charset="0"/>
                <a:cs typeface="Roboto" panose="02000000000000000000" pitchFamily="2" charset="0"/>
                <a:sym typeface="Roboto" panose="02000000000000000000" pitchFamily="2" charset="0"/>
              </a:rPr>
              <a:t>Answers</a:t>
            </a:r>
          </a:p>
        </p:txBody>
      </p:sp>
      <p:sp>
        <p:nvSpPr>
          <p:cNvPr id="41" name="Arc 72">
            <a:extLst>
              <a:ext uri="{FF2B5EF4-FFF2-40B4-BE49-F238E27FC236}">
                <a16:creationId xmlns:a16="http://schemas.microsoft.com/office/drawing/2014/main" id="{67719FF8-0535-72ED-2C2F-3F9D958424EA}"/>
              </a:ext>
            </a:extLst>
          </p:cNvPr>
          <p:cNvSpPr/>
          <p:nvPr/>
        </p:nvSpPr>
        <p:spPr>
          <a:xfrm rot="19051047" flipH="1" flipV="1">
            <a:off x="2600391" y="4625823"/>
            <a:ext cx="2181771" cy="2181771"/>
          </a:xfrm>
          <a:prstGeom prst="arc">
            <a:avLst/>
          </a:prstGeom>
          <a:noFill/>
          <a:ln w="38100">
            <a:solidFill>
              <a:srgbClr val="559DE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sp>
        <p:nvSpPr>
          <p:cNvPr id="42" name="Text Placeholder 3">
            <a:extLst>
              <a:ext uri="{FF2B5EF4-FFF2-40B4-BE49-F238E27FC236}">
                <a16:creationId xmlns:a16="http://schemas.microsoft.com/office/drawing/2014/main" id="{6DFD9446-93BB-5DFE-2C8B-A6FD7DF57037}"/>
              </a:ext>
            </a:extLst>
          </p:cNvPr>
          <p:cNvSpPr txBox="1">
            <a:spLocks/>
          </p:cNvSpPr>
          <p:nvPr/>
        </p:nvSpPr>
        <p:spPr>
          <a:xfrm>
            <a:off x="2794935" y="5171730"/>
            <a:ext cx="1616301" cy="86177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ltLang="zh-CN" sz="1400" b="1" dirty="0">
                <a:solidFill>
                  <a:srgbClr val="00808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User ask about application requirement</a:t>
            </a:r>
          </a:p>
          <a:p>
            <a:endParaRPr lang="en-US" altLang="zh-CN" sz="1400" b="1" dirty="0">
              <a:solidFill>
                <a:srgbClr val="00808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endParaRPr>
          </a:p>
        </p:txBody>
      </p:sp>
      <p:sp>
        <p:nvSpPr>
          <p:cNvPr id="43" name="Chevron 63">
            <a:extLst>
              <a:ext uri="{FF2B5EF4-FFF2-40B4-BE49-F238E27FC236}">
                <a16:creationId xmlns:a16="http://schemas.microsoft.com/office/drawing/2014/main" id="{1CA09571-174E-6615-E69B-A2CD5284C3BB}"/>
              </a:ext>
            </a:extLst>
          </p:cNvPr>
          <p:cNvSpPr/>
          <p:nvPr/>
        </p:nvSpPr>
        <p:spPr>
          <a:xfrm>
            <a:off x="1464606" y="4438772"/>
            <a:ext cx="1469973" cy="1997043"/>
          </a:xfrm>
          <a:prstGeom prst="flowChartAlternateProcess">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ea typeface="Roboto" panose="02000000000000000000" pitchFamily="2" charset="0"/>
                <a:cs typeface="Roboto" panose="02000000000000000000" pitchFamily="2" charset="0"/>
                <a:sym typeface="Roboto" panose="02000000000000000000" pitchFamily="2" charset="0"/>
              </a:rPr>
              <a:t>Answers</a:t>
            </a:r>
          </a:p>
        </p:txBody>
      </p:sp>
      <p:sp>
        <p:nvSpPr>
          <p:cNvPr id="44" name="Text Placeholder 3">
            <a:extLst>
              <a:ext uri="{FF2B5EF4-FFF2-40B4-BE49-F238E27FC236}">
                <a16:creationId xmlns:a16="http://schemas.microsoft.com/office/drawing/2014/main" id="{FA274749-DDEA-79E7-7303-D7F526232A84}"/>
              </a:ext>
            </a:extLst>
          </p:cNvPr>
          <p:cNvSpPr txBox="1">
            <a:spLocks/>
          </p:cNvSpPr>
          <p:nvPr/>
        </p:nvSpPr>
        <p:spPr>
          <a:xfrm>
            <a:off x="9168690" y="2121906"/>
            <a:ext cx="3107390" cy="246221"/>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40">
              <a:spcBef>
                <a:spcPct val="20000"/>
              </a:spcBef>
              <a:defRPr/>
            </a:pPr>
            <a:r>
              <a:rPr lang="en-US" sz="1600" b="1" dirty="0">
                <a:solidFill>
                  <a:srgbClr val="C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If month  Between(August, January) </a:t>
            </a:r>
          </a:p>
        </p:txBody>
      </p:sp>
      <p:sp>
        <p:nvSpPr>
          <p:cNvPr id="45" name="Text Placeholder 3">
            <a:extLst>
              <a:ext uri="{FF2B5EF4-FFF2-40B4-BE49-F238E27FC236}">
                <a16:creationId xmlns:a16="http://schemas.microsoft.com/office/drawing/2014/main" id="{D005C57F-6FF7-8508-E42B-6067E82D4F23}"/>
              </a:ext>
            </a:extLst>
          </p:cNvPr>
          <p:cNvSpPr txBox="1">
            <a:spLocks/>
          </p:cNvSpPr>
          <p:nvPr/>
        </p:nvSpPr>
        <p:spPr>
          <a:xfrm>
            <a:off x="10253092" y="3623892"/>
            <a:ext cx="336632"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40">
              <a:spcBef>
                <a:spcPct val="20000"/>
              </a:spcBef>
              <a:defRPr/>
            </a:pPr>
            <a:r>
              <a:rPr lang="en-US" sz="1600" b="1" dirty="0">
                <a:solidFill>
                  <a:srgbClr val="C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else</a:t>
            </a:r>
          </a:p>
        </p:txBody>
      </p:sp>
      <p:sp>
        <p:nvSpPr>
          <p:cNvPr id="46" name="Chevron 86">
            <a:extLst>
              <a:ext uri="{FF2B5EF4-FFF2-40B4-BE49-F238E27FC236}">
                <a16:creationId xmlns:a16="http://schemas.microsoft.com/office/drawing/2014/main" id="{F2FDB828-5D84-C39D-2D0B-36871E3A29FD}"/>
              </a:ext>
            </a:extLst>
          </p:cNvPr>
          <p:cNvSpPr/>
          <p:nvPr/>
        </p:nvSpPr>
        <p:spPr>
          <a:xfrm>
            <a:off x="10333131" y="3831152"/>
            <a:ext cx="1858869" cy="1005840"/>
          </a:xfrm>
          <a:prstGeom prst="flowChartAlternateProcess">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ea typeface="Roboto" panose="02000000000000000000" pitchFamily="2" charset="0"/>
                <a:cs typeface="Roboto" panose="02000000000000000000" pitchFamily="2" charset="0"/>
                <a:sym typeface="Roboto" panose="02000000000000000000" pitchFamily="2" charset="0"/>
              </a:rPr>
              <a:t>    </a:t>
            </a:r>
            <a:r>
              <a:rPr lang="en-US" sz="2000" dirty="0">
                <a:solidFill>
                  <a:schemeClr val="bg1"/>
                </a:solidFill>
                <a:latin typeface="+mj-lt"/>
                <a:ea typeface="Roboto" panose="02000000000000000000" pitchFamily="2" charset="0"/>
                <a:cs typeface="Roboto" panose="02000000000000000000" pitchFamily="2" charset="0"/>
                <a:sym typeface="Roboto" panose="02000000000000000000" pitchFamily="2" charset="0"/>
              </a:rPr>
              <a:t>No (and open time)</a:t>
            </a:r>
          </a:p>
        </p:txBody>
      </p:sp>
      <p:pic>
        <p:nvPicPr>
          <p:cNvPr id="1026" name="Picture 2" descr="Bot Icon | Robot logo, Robot icon, Robot">
            <a:extLst>
              <a:ext uri="{FF2B5EF4-FFF2-40B4-BE49-F238E27FC236}">
                <a16:creationId xmlns:a16="http://schemas.microsoft.com/office/drawing/2014/main" id="{EDCD549F-6756-8CBF-E092-79957758A5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6310" y="984889"/>
            <a:ext cx="146304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Bot Icon | Robot logo, Robot icon, Robot">
            <a:extLst>
              <a:ext uri="{FF2B5EF4-FFF2-40B4-BE49-F238E27FC236}">
                <a16:creationId xmlns:a16="http://schemas.microsoft.com/office/drawing/2014/main" id="{457D69A4-2687-A483-45AD-2BB41D11088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86" t="173" r="10415" b="-173"/>
          <a:stretch/>
        </p:blipFill>
        <p:spPr bwMode="auto">
          <a:xfrm>
            <a:off x="4504923" y="969089"/>
            <a:ext cx="126259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Bot Icon | Robot logo, Robot icon, Robot">
            <a:extLst>
              <a:ext uri="{FF2B5EF4-FFF2-40B4-BE49-F238E27FC236}">
                <a16:creationId xmlns:a16="http://schemas.microsoft.com/office/drawing/2014/main" id="{DFFB0C2A-570C-55D9-8EA4-CFB96E633CF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72080" y="3775423"/>
            <a:ext cx="146304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Bot Icon | Robot logo, Robot icon, Robot">
            <a:extLst>
              <a:ext uri="{FF2B5EF4-FFF2-40B4-BE49-F238E27FC236}">
                <a16:creationId xmlns:a16="http://schemas.microsoft.com/office/drawing/2014/main" id="{4DDE323D-A20B-AE27-425A-4BA722A2F69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3334" y="3706447"/>
            <a:ext cx="146304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Bot Icon | Robot logo, Robot icon, Robot">
            <a:extLst>
              <a:ext uri="{FF2B5EF4-FFF2-40B4-BE49-F238E27FC236}">
                <a16:creationId xmlns:a16="http://schemas.microsoft.com/office/drawing/2014/main" id="{280B6AA9-2FC9-814F-71C4-75858262F54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86" t="173" r="10415" b="-173"/>
          <a:stretch/>
        </p:blipFill>
        <p:spPr bwMode="auto">
          <a:xfrm>
            <a:off x="6628612" y="1700625"/>
            <a:ext cx="640080" cy="55627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Bot Icon | Robot logo, Robot icon, Robot">
            <a:extLst>
              <a:ext uri="{FF2B5EF4-FFF2-40B4-BE49-F238E27FC236}">
                <a16:creationId xmlns:a16="http://schemas.microsoft.com/office/drawing/2014/main" id="{78549560-24BA-738D-4B4D-94FA394F8F8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86" t="173" r="10415" b="-173"/>
          <a:stretch/>
        </p:blipFill>
        <p:spPr bwMode="auto">
          <a:xfrm>
            <a:off x="6628612" y="3151840"/>
            <a:ext cx="640080" cy="55627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Bot Icon | Robot logo, Robot icon, Robot">
            <a:extLst>
              <a:ext uri="{FF2B5EF4-FFF2-40B4-BE49-F238E27FC236}">
                <a16:creationId xmlns:a16="http://schemas.microsoft.com/office/drawing/2014/main" id="{2813084D-BF80-6361-0EB6-C733B37AD78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86" t="173" r="10415" b="-173"/>
          <a:stretch/>
        </p:blipFill>
        <p:spPr bwMode="auto">
          <a:xfrm>
            <a:off x="10302876" y="3884670"/>
            <a:ext cx="640080" cy="55627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Bot Icon | Robot logo, Robot icon, Robot">
            <a:extLst>
              <a:ext uri="{FF2B5EF4-FFF2-40B4-BE49-F238E27FC236}">
                <a16:creationId xmlns:a16="http://schemas.microsoft.com/office/drawing/2014/main" id="{B954459F-B084-5FEB-B635-94F13F782FE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86" t="173" r="10415" b="-173"/>
          <a:stretch/>
        </p:blipFill>
        <p:spPr bwMode="auto">
          <a:xfrm>
            <a:off x="10253092" y="2614243"/>
            <a:ext cx="640080" cy="556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439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50" fill="hold"/>
                                        <p:tgtEl>
                                          <p:spTgt spid="23"/>
                                        </p:tgtEl>
                                        <p:attrNameLst>
                                          <p:attrName>ppt_x</p:attrName>
                                        </p:attrNameLst>
                                      </p:cBhvr>
                                      <p:tavLst>
                                        <p:tav tm="0">
                                          <p:val>
                                            <p:strVal val="#ppt_x"/>
                                          </p:val>
                                        </p:tav>
                                        <p:tav tm="100000">
                                          <p:val>
                                            <p:strVal val="#ppt_x"/>
                                          </p:val>
                                        </p:tav>
                                      </p:tavLst>
                                    </p:anim>
                                    <p:anim calcmode="lin" valueType="num">
                                      <p:cBhvr additive="base">
                                        <p:cTn id="8" dur="25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250" fill="hold"/>
                                        <p:tgtEl>
                                          <p:spTgt spid="1026"/>
                                        </p:tgtEl>
                                        <p:attrNameLst>
                                          <p:attrName>ppt_x</p:attrName>
                                        </p:attrNameLst>
                                      </p:cBhvr>
                                      <p:tavLst>
                                        <p:tav tm="0">
                                          <p:val>
                                            <p:strVal val="#ppt_x"/>
                                          </p:val>
                                        </p:tav>
                                        <p:tav tm="100000">
                                          <p:val>
                                            <p:strVal val="#ppt_x"/>
                                          </p:val>
                                        </p:tav>
                                      </p:tavLst>
                                    </p:anim>
                                    <p:anim calcmode="lin" valueType="num">
                                      <p:cBhvr additive="base">
                                        <p:cTn id="12" dur="250" fill="hold"/>
                                        <p:tgtEl>
                                          <p:spTgt spid="1026"/>
                                        </p:tgtEl>
                                        <p:attrNameLst>
                                          <p:attrName>ppt_y</p:attrName>
                                        </p:attrNameLst>
                                      </p:cBhvr>
                                      <p:tavLst>
                                        <p:tav tm="0">
                                          <p:val>
                                            <p:strVal val="1+#ppt_h/2"/>
                                          </p:val>
                                        </p:tav>
                                        <p:tav tm="100000">
                                          <p:val>
                                            <p:strVal val="#ppt_y"/>
                                          </p:val>
                                        </p:tav>
                                      </p:tavLst>
                                    </p:anim>
                                  </p:childTnLst>
                                </p:cTn>
                              </p:par>
                            </p:childTnLst>
                          </p:cTn>
                        </p:par>
                        <p:par>
                          <p:cTn id="13" fill="hold">
                            <p:stCondLst>
                              <p:cond delay="250"/>
                            </p:stCondLst>
                            <p:childTnLst>
                              <p:par>
                                <p:cTn id="14" presetID="2" presetClass="entr" presetSubtype="4"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250" fill="hold"/>
                                        <p:tgtEl>
                                          <p:spTgt spid="14"/>
                                        </p:tgtEl>
                                        <p:attrNameLst>
                                          <p:attrName>ppt_x</p:attrName>
                                        </p:attrNameLst>
                                      </p:cBhvr>
                                      <p:tavLst>
                                        <p:tav tm="0">
                                          <p:val>
                                            <p:strVal val="#ppt_x"/>
                                          </p:val>
                                        </p:tav>
                                        <p:tav tm="100000">
                                          <p:val>
                                            <p:strVal val="#ppt_x"/>
                                          </p:val>
                                        </p:tav>
                                      </p:tavLst>
                                    </p:anim>
                                    <p:anim calcmode="lin" valueType="num">
                                      <p:cBhvr additive="base">
                                        <p:cTn id="17" dur="250" fill="hold"/>
                                        <p:tgtEl>
                                          <p:spTgt spid="14"/>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250" fill="hold"/>
                                        <p:tgtEl>
                                          <p:spTgt spid="30"/>
                                        </p:tgtEl>
                                        <p:attrNameLst>
                                          <p:attrName>ppt_x</p:attrName>
                                        </p:attrNameLst>
                                      </p:cBhvr>
                                      <p:tavLst>
                                        <p:tav tm="0">
                                          <p:val>
                                            <p:strVal val="#ppt_x"/>
                                          </p:val>
                                        </p:tav>
                                        <p:tav tm="100000">
                                          <p:val>
                                            <p:strVal val="#ppt_x"/>
                                          </p:val>
                                        </p:tav>
                                      </p:tavLst>
                                    </p:anim>
                                    <p:anim calcmode="lin" valueType="num">
                                      <p:cBhvr additive="base">
                                        <p:cTn id="22" dur="250" fill="hold"/>
                                        <p:tgtEl>
                                          <p:spTgt spid="30"/>
                                        </p:tgtEl>
                                        <p:attrNameLst>
                                          <p:attrName>ppt_y</p:attrName>
                                        </p:attrNameLst>
                                      </p:cBhvr>
                                      <p:tavLst>
                                        <p:tav tm="0">
                                          <p:val>
                                            <p:strVal val="1+#ppt_h/2"/>
                                          </p:val>
                                        </p:tav>
                                        <p:tav tm="100000">
                                          <p:val>
                                            <p:strVal val="#ppt_y"/>
                                          </p:val>
                                        </p:tav>
                                      </p:tavLst>
                                    </p:anim>
                                  </p:childTnLst>
                                </p:cTn>
                              </p:par>
                            </p:childTnLst>
                          </p:cTn>
                        </p:par>
                        <p:par>
                          <p:cTn id="23" fill="hold">
                            <p:stCondLst>
                              <p:cond delay="750"/>
                            </p:stCondLst>
                            <p:childTnLst>
                              <p:par>
                                <p:cTn id="24" presetID="2" presetClass="entr" presetSubtype="4"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250" fill="hold"/>
                                        <p:tgtEl>
                                          <p:spTgt spid="7"/>
                                        </p:tgtEl>
                                        <p:attrNameLst>
                                          <p:attrName>ppt_x</p:attrName>
                                        </p:attrNameLst>
                                      </p:cBhvr>
                                      <p:tavLst>
                                        <p:tav tm="0">
                                          <p:val>
                                            <p:strVal val="#ppt_x"/>
                                          </p:val>
                                        </p:tav>
                                        <p:tav tm="100000">
                                          <p:val>
                                            <p:strVal val="#ppt_x"/>
                                          </p:val>
                                        </p:tav>
                                      </p:tavLst>
                                    </p:anim>
                                    <p:anim calcmode="lin" valueType="num">
                                      <p:cBhvr additive="base">
                                        <p:cTn id="27" dur="25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250" fill="hold"/>
                                        <p:tgtEl>
                                          <p:spTgt spid="48"/>
                                        </p:tgtEl>
                                        <p:attrNameLst>
                                          <p:attrName>ppt_x</p:attrName>
                                        </p:attrNameLst>
                                      </p:cBhvr>
                                      <p:tavLst>
                                        <p:tav tm="0">
                                          <p:val>
                                            <p:strVal val="#ppt_x"/>
                                          </p:val>
                                        </p:tav>
                                        <p:tav tm="100000">
                                          <p:val>
                                            <p:strVal val="#ppt_x"/>
                                          </p:val>
                                        </p:tav>
                                      </p:tavLst>
                                    </p:anim>
                                    <p:anim calcmode="lin" valueType="num">
                                      <p:cBhvr additive="base">
                                        <p:cTn id="31" dur="250" fill="hold"/>
                                        <p:tgtEl>
                                          <p:spTgt spid="48"/>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250" fill="hold"/>
                                        <p:tgtEl>
                                          <p:spTgt spid="15"/>
                                        </p:tgtEl>
                                        <p:attrNameLst>
                                          <p:attrName>ppt_x</p:attrName>
                                        </p:attrNameLst>
                                      </p:cBhvr>
                                      <p:tavLst>
                                        <p:tav tm="0">
                                          <p:val>
                                            <p:strVal val="#ppt_x"/>
                                          </p:val>
                                        </p:tav>
                                        <p:tav tm="100000">
                                          <p:val>
                                            <p:strVal val="#ppt_x"/>
                                          </p:val>
                                        </p:tav>
                                      </p:tavLst>
                                    </p:anim>
                                    <p:anim calcmode="lin" valueType="num">
                                      <p:cBhvr additive="base">
                                        <p:cTn id="36" dur="250" fill="hold"/>
                                        <p:tgtEl>
                                          <p:spTgt spid="15"/>
                                        </p:tgtEl>
                                        <p:attrNameLst>
                                          <p:attrName>ppt_y</p:attrName>
                                        </p:attrNameLst>
                                      </p:cBhvr>
                                      <p:tavLst>
                                        <p:tav tm="0">
                                          <p:val>
                                            <p:strVal val="1+#ppt_h/2"/>
                                          </p:val>
                                        </p:tav>
                                        <p:tav tm="100000">
                                          <p:val>
                                            <p:strVal val="#ppt_y"/>
                                          </p:val>
                                        </p:tav>
                                      </p:tavLst>
                                    </p:anim>
                                  </p:childTnLst>
                                </p:cTn>
                              </p:par>
                            </p:childTnLst>
                          </p:cTn>
                        </p:par>
                        <p:par>
                          <p:cTn id="37" fill="hold">
                            <p:stCondLst>
                              <p:cond delay="1250"/>
                            </p:stCondLst>
                            <p:childTnLst>
                              <p:par>
                                <p:cTn id="38" presetID="2" presetClass="entr" presetSubtype="4"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250" fill="hold"/>
                                        <p:tgtEl>
                                          <p:spTgt spid="21"/>
                                        </p:tgtEl>
                                        <p:attrNameLst>
                                          <p:attrName>ppt_x</p:attrName>
                                        </p:attrNameLst>
                                      </p:cBhvr>
                                      <p:tavLst>
                                        <p:tav tm="0">
                                          <p:val>
                                            <p:strVal val="#ppt_x"/>
                                          </p:val>
                                        </p:tav>
                                        <p:tav tm="100000">
                                          <p:val>
                                            <p:strVal val="#ppt_x"/>
                                          </p:val>
                                        </p:tav>
                                      </p:tavLst>
                                    </p:anim>
                                    <p:anim calcmode="lin" valueType="num">
                                      <p:cBhvr additive="base">
                                        <p:cTn id="41" dur="250" fill="hold"/>
                                        <p:tgtEl>
                                          <p:spTgt spid="21"/>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2" presetClass="entr" presetSubtype="4"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250" fill="hold"/>
                                        <p:tgtEl>
                                          <p:spTgt spid="16"/>
                                        </p:tgtEl>
                                        <p:attrNameLst>
                                          <p:attrName>ppt_x</p:attrName>
                                        </p:attrNameLst>
                                      </p:cBhvr>
                                      <p:tavLst>
                                        <p:tav tm="0">
                                          <p:val>
                                            <p:strVal val="#ppt_x"/>
                                          </p:val>
                                        </p:tav>
                                        <p:tav tm="100000">
                                          <p:val>
                                            <p:strVal val="#ppt_x"/>
                                          </p:val>
                                        </p:tav>
                                      </p:tavLst>
                                    </p:anim>
                                    <p:anim calcmode="lin" valueType="num">
                                      <p:cBhvr additive="base">
                                        <p:cTn id="46" dur="250" fill="hold"/>
                                        <p:tgtEl>
                                          <p:spTgt spid="16"/>
                                        </p:tgtEl>
                                        <p:attrNameLst>
                                          <p:attrName>ppt_y</p:attrName>
                                        </p:attrNameLst>
                                      </p:cBhvr>
                                      <p:tavLst>
                                        <p:tav tm="0">
                                          <p:val>
                                            <p:strVal val="1+#ppt_h/2"/>
                                          </p:val>
                                        </p:tav>
                                        <p:tav tm="100000">
                                          <p:val>
                                            <p:strVal val="#ppt_y"/>
                                          </p:val>
                                        </p:tav>
                                      </p:tavLst>
                                    </p:anim>
                                  </p:childTnLst>
                                </p:cTn>
                              </p:par>
                            </p:childTnLst>
                          </p:cTn>
                        </p:par>
                        <p:par>
                          <p:cTn id="47" fill="hold">
                            <p:stCondLst>
                              <p:cond delay="1750"/>
                            </p:stCondLst>
                            <p:childTnLst>
                              <p:par>
                                <p:cTn id="48" presetID="2" presetClass="entr" presetSubtype="4"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250" fill="hold"/>
                                        <p:tgtEl>
                                          <p:spTgt spid="24"/>
                                        </p:tgtEl>
                                        <p:attrNameLst>
                                          <p:attrName>ppt_x</p:attrName>
                                        </p:attrNameLst>
                                      </p:cBhvr>
                                      <p:tavLst>
                                        <p:tav tm="0">
                                          <p:val>
                                            <p:strVal val="#ppt_x"/>
                                          </p:val>
                                        </p:tav>
                                        <p:tav tm="100000">
                                          <p:val>
                                            <p:strVal val="#ppt_x"/>
                                          </p:val>
                                        </p:tav>
                                      </p:tavLst>
                                    </p:anim>
                                    <p:anim calcmode="lin" valueType="num">
                                      <p:cBhvr additive="base">
                                        <p:cTn id="51" dur="250" fill="hold"/>
                                        <p:tgtEl>
                                          <p:spTgt spid="2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250" fill="hold"/>
                                        <p:tgtEl>
                                          <p:spTgt spid="52"/>
                                        </p:tgtEl>
                                        <p:attrNameLst>
                                          <p:attrName>ppt_x</p:attrName>
                                        </p:attrNameLst>
                                      </p:cBhvr>
                                      <p:tavLst>
                                        <p:tav tm="0">
                                          <p:val>
                                            <p:strVal val="#ppt_x"/>
                                          </p:val>
                                        </p:tav>
                                        <p:tav tm="100000">
                                          <p:val>
                                            <p:strVal val="#ppt_x"/>
                                          </p:val>
                                        </p:tav>
                                      </p:tavLst>
                                    </p:anim>
                                    <p:anim calcmode="lin" valueType="num">
                                      <p:cBhvr additive="base">
                                        <p:cTn id="55" dur="250" fill="hold"/>
                                        <p:tgtEl>
                                          <p:spTgt spid="52"/>
                                        </p:tgtEl>
                                        <p:attrNameLst>
                                          <p:attrName>ppt_y</p:attrName>
                                        </p:attrNameLst>
                                      </p:cBhvr>
                                      <p:tavLst>
                                        <p:tav tm="0">
                                          <p:val>
                                            <p:strVal val="1+#ppt_h/2"/>
                                          </p:val>
                                        </p:tav>
                                        <p:tav tm="100000">
                                          <p:val>
                                            <p:strVal val="#ppt_y"/>
                                          </p:val>
                                        </p:tav>
                                      </p:tavLst>
                                    </p:anim>
                                  </p:childTnLst>
                                </p:cTn>
                              </p:par>
                            </p:childTnLst>
                          </p:cTn>
                        </p:par>
                        <p:par>
                          <p:cTn id="56" fill="hold">
                            <p:stCondLst>
                              <p:cond delay="2000"/>
                            </p:stCondLst>
                            <p:childTnLst>
                              <p:par>
                                <p:cTn id="57" presetID="2" presetClass="entr" presetSubtype="4"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250" fill="hold"/>
                                        <p:tgtEl>
                                          <p:spTgt spid="18"/>
                                        </p:tgtEl>
                                        <p:attrNameLst>
                                          <p:attrName>ppt_x</p:attrName>
                                        </p:attrNameLst>
                                      </p:cBhvr>
                                      <p:tavLst>
                                        <p:tav tm="0">
                                          <p:val>
                                            <p:strVal val="#ppt_x"/>
                                          </p:val>
                                        </p:tav>
                                        <p:tav tm="100000">
                                          <p:val>
                                            <p:strVal val="#ppt_x"/>
                                          </p:val>
                                        </p:tav>
                                      </p:tavLst>
                                    </p:anim>
                                    <p:anim calcmode="lin" valueType="num">
                                      <p:cBhvr additive="base">
                                        <p:cTn id="60" dur="250" fill="hold"/>
                                        <p:tgtEl>
                                          <p:spTgt spid="18"/>
                                        </p:tgtEl>
                                        <p:attrNameLst>
                                          <p:attrName>ppt_y</p:attrName>
                                        </p:attrNameLst>
                                      </p:cBhvr>
                                      <p:tavLst>
                                        <p:tav tm="0">
                                          <p:val>
                                            <p:strVal val="1+#ppt_h/2"/>
                                          </p:val>
                                        </p:tav>
                                        <p:tav tm="100000">
                                          <p:val>
                                            <p:strVal val="#ppt_y"/>
                                          </p:val>
                                        </p:tav>
                                      </p:tavLst>
                                    </p:anim>
                                  </p:childTnLst>
                                </p:cTn>
                              </p:par>
                            </p:childTnLst>
                          </p:cTn>
                        </p:par>
                        <p:par>
                          <p:cTn id="61" fill="hold">
                            <p:stCondLst>
                              <p:cond delay="2250"/>
                            </p:stCondLst>
                            <p:childTnLst>
                              <p:par>
                                <p:cTn id="62" presetID="2" presetClass="entr" presetSubtype="4"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250" fill="hold"/>
                                        <p:tgtEl>
                                          <p:spTgt spid="26"/>
                                        </p:tgtEl>
                                        <p:attrNameLst>
                                          <p:attrName>ppt_x</p:attrName>
                                        </p:attrNameLst>
                                      </p:cBhvr>
                                      <p:tavLst>
                                        <p:tav tm="0">
                                          <p:val>
                                            <p:strVal val="#ppt_x"/>
                                          </p:val>
                                        </p:tav>
                                        <p:tav tm="100000">
                                          <p:val>
                                            <p:strVal val="#ppt_x"/>
                                          </p:val>
                                        </p:tav>
                                      </p:tavLst>
                                    </p:anim>
                                    <p:anim calcmode="lin" valueType="num">
                                      <p:cBhvr additive="base">
                                        <p:cTn id="65" dur="250" fill="hold"/>
                                        <p:tgtEl>
                                          <p:spTgt spid="26"/>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additive="base">
                                        <p:cTn id="68" dur="250" fill="hold"/>
                                        <p:tgtEl>
                                          <p:spTgt spid="53"/>
                                        </p:tgtEl>
                                        <p:attrNameLst>
                                          <p:attrName>ppt_x</p:attrName>
                                        </p:attrNameLst>
                                      </p:cBhvr>
                                      <p:tavLst>
                                        <p:tav tm="0">
                                          <p:val>
                                            <p:strVal val="#ppt_x"/>
                                          </p:val>
                                        </p:tav>
                                        <p:tav tm="100000">
                                          <p:val>
                                            <p:strVal val="#ppt_x"/>
                                          </p:val>
                                        </p:tav>
                                      </p:tavLst>
                                    </p:anim>
                                    <p:anim calcmode="lin" valueType="num">
                                      <p:cBhvr additive="base">
                                        <p:cTn id="69" dur="250" fill="hold"/>
                                        <p:tgtEl>
                                          <p:spTgt spid="5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250" fill="hold"/>
                                        <p:tgtEl>
                                          <p:spTgt spid="31"/>
                                        </p:tgtEl>
                                        <p:attrNameLst>
                                          <p:attrName>ppt_x</p:attrName>
                                        </p:attrNameLst>
                                      </p:cBhvr>
                                      <p:tavLst>
                                        <p:tav tm="0">
                                          <p:val>
                                            <p:strVal val="#ppt_x"/>
                                          </p:val>
                                        </p:tav>
                                        <p:tav tm="100000">
                                          <p:val>
                                            <p:strVal val="#ppt_x"/>
                                          </p:val>
                                        </p:tav>
                                      </p:tavLst>
                                    </p:anim>
                                    <p:anim calcmode="lin" valueType="num">
                                      <p:cBhvr additive="base">
                                        <p:cTn id="73" dur="250" fill="hold"/>
                                        <p:tgtEl>
                                          <p:spTgt spid="31"/>
                                        </p:tgtEl>
                                        <p:attrNameLst>
                                          <p:attrName>ppt_y</p:attrName>
                                        </p:attrNameLst>
                                      </p:cBhvr>
                                      <p:tavLst>
                                        <p:tav tm="0">
                                          <p:val>
                                            <p:strVal val="1+#ppt_h/2"/>
                                          </p:val>
                                        </p:tav>
                                        <p:tav tm="100000">
                                          <p:val>
                                            <p:strVal val="#ppt_y"/>
                                          </p:val>
                                        </p:tav>
                                      </p:tavLst>
                                    </p:anim>
                                  </p:childTnLst>
                                </p:cTn>
                              </p:par>
                            </p:childTnLst>
                          </p:cTn>
                        </p:par>
                        <p:par>
                          <p:cTn id="74" fill="hold">
                            <p:stCondLst>
                              <p:cond delay="2500"/>
                            </p:stCondLst>
                            <p:childTnLst>
                              <p:par>
                                <p:cTn id="75" presetID="2" presetClass="entr" presetSubtype="4" fill="hold" grpId="0" nodeType="after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250" fill="hold"/>
                                        <p:tgtEl>
                                          <p:spTgt spid="13"/>
                                        </p:tgtEl>
                                        <p:attrNameLst>
                                          <p:attrName>ppt_x</p:attrName>
                                        </p:attrNameLst>
                                      </p:cBhvr>
                                      <p:tavLst>
                                        <p:tav tm="0">
                                          <p:val>
                                            <p:strVal val="#ppt_x"/>
                                          </p:val>
                                        </p:tav>
                                        <p:tav tm="100000">
                                          <p:val>
                                            <p:strVal val="#ppt_x"/>
                                          </p:val>
                                        </p:tav>
                                      </p:tavLst>
                                    </p:anim>
                                    <p:anim calcmode="lin" valueType="num">
                                      <p:cBhvr additive="base">
                                        <p:cTn id="78" dur="250" fill="hold"/>
                                        <p:tgtEl>
                                          <p:spTgt spid="13"/>
                                        </p:tgtEl>
                                        <p:attrNameLst>
                                          <p:attrName>ppt_y</p:attrName>
                                        </p:attrNameLst>
                                      </p:cBhvr>
                                      <p:tavLst>
                                        <p:tav tm="0">
                                          <p:val>
                                            <p:strVal val="1+#ppt_h/2"/>
                                          </p:val>
                                        </p:tav>
                                        <p:tav tm="100000">
                                          <p:val>
                                            <p:strVal val="#ppt_y"/>
                                          </p:val>
                                        </p:tav>
                                      </p:tavLst>
                                    </p:anim>
                                  </p:childTnLst>
                                </p:cTn>
                              </p:par>
                            </p:childTnLst>
                          </p:cTn>
                        </p:par>
                        <p:par>
                          <p:cTn id="79" fill="hold">
                            <p:stCondLst>
                              <p:cond delay="275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250" fill="hold"/>
                                        <p:tgtEl>
                                          <p:spTgt spid="27"/>
                                        </p:tgtEl>
                                        <p:attrNameLst>
                                          <p:attrName>ppt_x</p:attrName>
                                        </p:attrNameLst>
                                      </p:cBhvr>
                                      <p:tavLst>
                                        <p:tav tm="0">
                                          <p:val>
                                            <p:strVal val="#ppt_x"/>
                                          </p:val>
                                        </p:tav>
                                        <p:tav tm="100000">
                                          <p:val>
                                            <p:strVal val="#ppt_x"/>
                                          </p:val>
                                        </p:tav>
                                      </p:tavLst>
                                    </p:anim>
                                    <p:anim calcmode="lin" valueType="num">
                                      <p:cBhvr additive="base">
                                        <p:cTn id="83" dur="25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3000"/>
                            </p:stCondLst>
                            <p:childTnLst>
                              <p:par>
                                <p:cTn id="85" presetID="2" presetClass="entr" presetSubtype="4" fill="hold" grpId="0" nodeType="after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250" fill="hold"/>
                                        <p:tgtEl>
                                          <p:spTgt spid="17"/>
                                        </p:tgtEl>
                                        <p:attrNameLst>
                                          <p:attrName>ppt_x</p:attrName>
                                        </p:attrNameLst>
                                      </p:cBhvr>
                                      <p:tavLst>
                                        <p:tav tm="0">
                                          <p:val>
                                            <p:strVal val="#ppt_x"/>
                                          </p:val>
                                        </p:tav>
                                        <p:tav tm="100000">
                                          <p:val>
                                            <p:strVal val="#ppt_x"/>
                                          </p:val>
                                        </p:tav>
                                      </p:tavLst>
                                    </p:anim>
                                    <p:anim calcmode="lin" valueType="num">
                                      <p:cBhvr additive="base">
                                        <p:cTn id="88" dur="250" fill="hold"/>
                                        <p:tgtEl>
                                          <p:spTgt spid="17"/>
                                        </p:tgtEl>
                                        <p:attrNameLst>
                                          <p:attrName>ppt_y</p:attrName>
                                        </p:attrNameLst>
                                      </p:cBhvr>
                                      <p:tavLst>
                                        <p:tav tm="0">
                                          <p:val>
                                            <p:strVal val="1+#ppt_h/2"/>
                                          </p:val>
                                        </p:tav>
                                        <p:tav tm="100000">
                                          <p:val>
                                            <p:strVal val="#ppt_y"/>
                                          </p:val>
                                        </p:tav>
                                      </p:tavLst>
                                    </p:anim>
                                  </p:childTnLst>
                                </p:cTn>
                              </p:par>
                            </p:childTnLst>
                          </p:cTn>
                        </p:par>
                        <p:par>
                          <p:cTn id="89" fill="hold">
                            <p:stCondLst>
                              <p:cond delay="3250"/>
                            </p:stCondLst>
                            <p:childTnLst>
                              <p:par>
                                <p:cTn id="90" presetID="2" presetClass="entr" presetSubtype="4" fill="hold" grpId="0" nodeType="afterEffect">
                                  <p:stCondLst>
                                    <p:cond delay="0"/>
                                  </p:stCondLst>
                                  <p:childTnLst>
                                    <p:set>
                                      <p:cBhvr>
                                        <p:cTn id="91" dur="1" fill="hold">
                                          <p:stCondLst>
                                            <p:cond delay="0"/>
                                          </p:stCondLst>
                                        </p:cTn>
                                        <p:tgtEl>
                                          <p:spTgt spid="44"/>
                                        </p:tgtEl>
                                        <p:attrNameLst>
                                          <p:attrName>style.visibility</p:attrName>
                                        </p:attrNameLst>
                                      </p:cBhvr>
                                      <p:to>
                                        <p:strVal val="visible"/>
                                      </p:to>
                                    </p:set>
                                    <p:anim calcmode="lin" valueType="num">
                                      <p:cBhvr additive="base">
                                        <p:cTn id="92" dur="250" fill="hold"/>
                                        <p:tgtEl>
                                          <p:spTgt spid="44"/>
                                        </p:tgtEl>
                                        <p:attrNameLst>
                                          <p:attrName>ppt_x</p:attrName>
                                        </p:attrNameLst>
                                      </p:cBhvr>
                                      <p:tavLst>
                                        <p:tav tm="0">
                                          <p:val>
                                            <p:strVal val="#ppt_x"/>
                                          </p:val>
                                        </p:tav>
                                        <p:tav tm="100000">
                                          <p:val>
                                            <p:strVal val="#ppt_x"/>
                                          </p:val>
                                        </p:tav>
                                      </p:tavLst>
                                    </p:anim>
                                    <p:anim calcmode="lin" valueType="num">
                                      <p:cBhvr additive="base">
                                        <p:cTn id="93" dur="250" fill="hold"/>
                                        <p:tgtEl>
                                          <p:spTgt spid="44"/>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57"/>
                                        </p:tgtEl>
                                        <p:attrNameLst>
                                          <p:attrName>style.visibility</p:attrName>
                                        </p:attrNameLst>
                                      </p:cBhvr>
                                      <p:to>
                                        <p:strVal val="visible"/>
                                      </p:to>
                                    </p:set>
                                    <p:anim calcmode="lin" valueType="num">
                                      <p:cBhvr additive="base">
                                        <p:cTn id="96" dur="250" fill="hold"/>
                                        <p:tgtEl>
                                          <p:spTgt spid="57"/>
                                        </p:tgtEl>
                                        <p:attrNameLst>
                                          <p:attrName>ppt_x</p:attrName>
                                        </p:attrNameLst>
                                      </p:cBhvr>
                                      <p:tavLst>
                                        <p:tav tm="0">
                                          <p:val>
                                            <p:strVal val="#ppt_x"/>
                                          </p:val>
                                        </p:tav>
                                        <p:tav tm="100000">
                                          <p:val>
                                            <p:strVal val="#ppt_x"/>
                                          </p:val>
                                        </p:tav>
                                      </p:tavLst>
                                    </p:anim>
                                    <p:anim calcmode="lin" valueType="num">
                                      <p:cBhvr additive="base">
                                        <p:cTn id="97" dur="250" fill="hold"/>
                                        <p:tgtEl>
                                          <p:spTgt spid="57"/>
                                        </p:tgtEl>
                                        <p:attrNameLst>
                                          <p:attrName>ppt_y</p:attrName>
                                        </p:attrNameLst>
                                      </p:cBhvr>
                                      <p:tavLst>
                                        <p:tav tm="0">
                                          <p:val>
                                            <p:strVal val="1+#ppt_h/2"/>
                                          </p:val>
                                        </p:tav>
                                        <p:tav tm="100000">
                                          <p:val>
                                            <p:strVal val="#ppt_y"/>
                                          </p:val>
                                        </p:tav>
                                      </p:tavLst>
                                    </p:anim>
                                  </p:childTnLst>
                                </p:cTn>
                              </p:par>
                            </p:childTnLst>
                          </p:cTn>
                        </p:par>
                        <p:par>
                          <p:cTn id="98" fill="hold">
                            <p:stCondLst>
                              <p:cond delay="3500"/>
                            </p:stCondLst>
                            <p:childTnLst>
                              <p:par>
                                <p:cTn id="99" presetID="2" presetClass="entr" presetSubtype="4"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 calcmode="lin" valueType="num">
                                      <p:cBhvr additive="base">
                                        <p:cTn id="101" dur="250" fill="hold"/>
                                        <p:tgtEl>
                                          <p:spTgt spid="45"/>
                                        </p:tgtEl>
                                        <p:attrNameLst>
                                          <p:attrName>ppt_x</p:attrName>
                                        </p:attrNameLst>
                                      </p:cBhvr>
                                      <p:tavLst>
                                        <p:tav tm="0">
                                          <p:val>
                                            <p:strVal val="#ppt_x"/>
                                          </p:val>
                                        </p:tav>
                                        <p:tav tm="100000">
                                          <p:val>
                                            <p:strVal val="#ppt_x"/>
                                          </p:val>
                                        </p:tav>
                                      </p:tavLst>
                                    </p:anim>
                                    <p:anim calcmode="lin" valueType="num">
                                      <p:cBhvr additive="base">
                                        <p:cTn id="102" dur="250" fill="hold"/>
                                        <p:tgtEl>
                                          <p:spTgt spid="45"/>
                                        </p:tgtEl>
                                        <p:attrNameLst>
                                          <p:attrName>ppt_y</p:attrName>
                                        </p:attrNameLst>
                                      </p:cBhvr>
                                      <p:tavLst>
                                        <p:tav tm="0">
                                          <p:val>
                                            <p:strVal val="1+#ppt_h/2"/>
                                          </p:val>
                                        </p:tav>
                                        <p:tav tm="100000">
                                          <p:val>
                                            <p:strVal val="#ppt_y"/>
                                          </p:val>
                                        </p:tav>
                                      </p:tavLst>
                                    </p:anim>
                                  </p:childTnLst>
                                </p:cTn>
                              </p:par>
                            </p:childTnLst>
                          </p:cTn>
                        </p:par>
                        <p:par>
                          <p:cTn id="103" fill="hold">
                            <p:stCondLst>
                              <p:cond delay="3750"/>
                            </p:stCondLst>
                            <p:childTnLst>
                              <p:par>
                                <p:cTn id="104" presetID="2" presetClass="entr" presetSubtype="4" fill="hold" grpId="0" nodeType="afterEffect">
                                  <p:stCondLst>
                                    <p:cond delay="0"/>
                                  </p:stCondLst>
                                  <p:childTnLst>
                                    <p:set>
                                      <p:cBhvr>
                                        <p:cTn id="105" dur="1" fill="hold">
                                          <p:stCondLst>
                                            <p:cond delay="0"/>
                                          </p:stCondLst>
                                        </p:cTn>
                                        <p:tgtEl>
                                          <p:spTgt spid="46"/>
                                        </p:tgtEl>
                                        <p:attrNameLst>
                                          <p:attrName>style.visibility</p:attrName>
                                        </p:attrNameLst>
                                      </p:cBhvr>
                                      <p:to>
                                        <p:strVal val="visible"/>
                                      </p:to>
                                    </p:set>
                                    <p:anim calcmode="lin" valueType="num">
                                      <p:cBhvr additive="base">
                                        <p:cTn id="106" dur="250" fill="hold"/>
                                        <p:tgtEl>
                                          <p:spTgt spid="46"/>
                                        </p:tgtEl>
                                        <p:attrNameLst>
                                          <p:attrName>ppt_x</p:attrName>
                                        </p:attrNameLst>
                                      </p:cBhvr>
                                      <p:tavLst>
                                        <p:tav tm="0">
                                          <p:val>
                                            <p:strVal val="#ppt_x"/>
                                          </p:val>
                                        </p:tav>
                                        <p:tav tm="100000">
                                          <p:val>
                                            <p:strVal val="#ppt_x"/>
                                          </p:val>
                                        </p:tav>
                                      </p:tavLst>
                                    </p:anim>
                                    <p:anim calcmode="lin" valueType="num">
                                      <p:cBhvr additive="base">
                                        <p:cTn id="107" dur="250" fill="hold"/>
                                        <p:tgtEl>
                                          <p:spTgt spid="46"/>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0"/>
                                  </p:stCondLst>
                                  <p:childTnLst>
                                    <p:set>
                                      <p:cBhvr>
                                        <p:cTn id="109" dur="1" fill="hold">
                                          <p:stCondLst>
                                            <p:cond delay="0"/>
                                          </p:stCondLst>
                                        </p:cTn>
                                        <p:tgtEl>
                                          <p:spTgt spid="56"/>
                                        </p:tgtEl>
                                        <p:attrNameLst>
                                          <p:attrName>style.visibility</p:attrName>
                                        </p:attrNameLst>
                                      </p:cBhvr>
                                      <p:to>
                                        <p:strVal val="visible"/>
                                      </p:to>
                                    </p:set>
                                    <p:anim calcmode="lin" valueType="num">
                                      <p:cBhvr additive="base">
                                        <p:cTn id="110" dur="250" fill="hold"/>
                                        <p:tgtEl>
                                          <p:spTgt spid="56"/>
                                        </p:tgtEl>
                                        <p:attrNameLst>
                                          <p:attrName>ppt_x</p:attrName>
                                        </p:attrNameLst>
                                      </p:cBhvr>
                                      <p:tavLst>
                                        <p:tav tm="0">
                                          <p:val>
                                            <p:strVal val="#ppt_x"/>
                                          </p:val>
                                        </p:tav>
                                        <p:tav tm="100000">
                                          <p:val>
                                            <p:strVal val="#ppt_x"/>
                                          </p:val>
                                        </p:tav>
                                      </p:tavLst>
                                    </p:anim>
                                    <p:anim calcmode="lin" valueType="num">
                                      <p:cBhvr additive="base">
                                        <p:cTn id="111" dur="250" fill="hold"/>
                                        <p:tgtEl>
                                          <p:spTgt spid="56"/>
                                        </p:tgtEl>
                                        <p:attrNameLst>
                                          <p:attrName>ppt_y</p:attrName>
                                        </p:attrNameLst>
                                      </p:cBhvr>
                                      <p:tavLst>
                                        <p:tav tm="0">
                                          <p:val>
                                            <p:strVal val="1+#ppt_h/2"/>
                                          </p:val>
                                        </p:tav>
                                        <p:tav tm="100000">
                                          <p:val>
                                            <p:strVal val="#ppt_y"/>
                                          </p:val>
                                        </p:tav>
                                      </p:tavLst>
                                    </p:anim>
                                  </p:childTnLst>
                                </p:cTn>
                              </p:par>
                            </p:childTnLst>
                          </p:cTn>
                        </p:par>
                        <p:par>
                          <p:cTn id="112" fill="hold">
                            <p:stCondLst>
                              <p:cond delay="4000"/>
                            </p:stCondLst>
                            <p:childTnLst>
                              <p:par>
                                <p:cTn id="113" presetID="2" presetClass="entr" presetSubtype="4" fill="hold" grpId="0" nodeType="after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250" fill="hold"/>
                                        <p:tgtEl>
                                          <p:spTgt spid="32"/>
                                        </p:tgtEl>
                                        <p:attrNameLst>
                                          <p:attrName>ppt_x</p:attrName>
                                        </p:attrNameLst>
                                      </p:cBhvr>
                                      <p:tavLst>
                                        <p:tav tm="0">
                                          <p:val>
                                            <p:strVal val="#ppt_x"/>
                                          </p:val>
                                        </p:tav>
                                        <p:tav tm="100000">
                                          <p:val>
                                            <p:strVal val="#ppt_x"/>
                                          </p:val>
                                        </p:tav>
                                      </p:tavLst>
                                    </p:anim>
                                    <p:anim calcmode="lin" valueType="num">
                                      <p:cBhvr additive="base">
                                        <p:cTn id="116" dur="250" fill="hold"/>
                                        <p:tgtEl>
                                          <p:spTgt spid="32"/>
                                        </p:tgtEl>
                                        <p:attrNameLst>
                                          <p:attrName>ppt_y</p:attrName>
                                        </p:attrNameLst>
                                      </p:cBhvr>
                                      <p:tavLst>
                                        <p:tav tm="0">
                                          <p:val>
                                            <p:strVal val="1+#ppt_h/2"/>
                                          </p:val>
                                        </p:tav>
                                        <p:tav tm="100000">
                                          <p:val>
                                            <p:strVal val="#ppt_y"/>
                                          </p:val>
                                        </p:tav>
                                      </p:tavLst>
                                    </p:anim>
                                  </p:childTnLst>
                                </p:cTn>
                              </p:par>
                            </p:childTnLst>
                          </p:cTn>
                        </p:par>
                        <p:par>
                          <p:cTn id="117" fill="hold">
                            <p:stCondLst>
                              <p:cond delay="4250"/>
                            </p:stCondLst>
                            <p:childTnLst>
                              <p:par>
                                <p:cTn id="118" presetID="2" presetClass="entr" presetSubtype="4" fill="hold" grpId="0" nodeType="afterEffect">
                                  <p:stCondLst>
                                    <p:cond delay="0"/>
                                  </p:stCondLst>
                                  <p:childTnLst>
                                    <p:set>
                                      <p:cBhvr>
                                        <p:cTn id="119" dur="1" fill="hold">
                                          <p:stCondLst>
                                            <p:cond delay="0"/>
                                          </p:stCondLst>
                                        </p:cTn>
                                        <p:tgtEl>
                                          <p:spTgt spid="39"/>
                                        </p:tgtEl>
                                        <p:attrNameLst>
                                          <p:attrName>style.visibility</p:attrName>
                                        </p:attrNameLst>
                                      </p:cBhvr>
                                      <p:to>
                                        <p:strVal val="visible"/>
                                      </p:to>
                                    </p:set>
                                    <p:anim calcmode="lin" valueType="num">
                                      <p:cBhvr additive="base">
                                        <p:cTn id="120" dur="250" fill="hold"/>
                                        <p:tgtEl>
                                          <p:spTgt spid="39"/>
                                        </p:tgtEl>
                                        <p:attrNameLst>
                                          <p:attrName>ppt_x</p:attrName>
                                        </p:attrNameLst>
                                      </p:cBhvr>
                                      <p:tavLst>
                                        <p:tav tm="0">
                                          <p:val>
                                            <p:strVal val="#ppt_x"/>
                                          </p:val>
                                        </p:tav>
                                        <p:tav tm="100000">
                                          <p:val>
                                            <p:strVal val="#ppt_x"/>
                                          </p:val>
                                        </p:tav>
                                      </p:tavLst>
                                    </p:anim>
                                    <p:anim calcmode="lin" valueType="num">
                                      <p:cBhvr additive="base">
                                        <p:cTn id="121" dur="250" fill="hold"/>
                                        <p:tgtEl>
                                          <p:spTgt spid="39"/>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49"/>
                                        </p:tgtEl>
                                        <p:attrNameLst>
                                          <p:attrName>style.visibility</p:attrName>
                                        </p:attrNameLst>
                                      </p:cBhvr>
                                      <p:to>
                                        <p:strVal val="visible"/>
                                      </p:to>
                                    </p:set>
                                    <p:anim calcmode="lin" valueType="num">
                                      <p:cBhvr additive="base">
                                        <p:cTn id="124" dur="250" fill="hold"/>
                                        <p:tgtEl>
                                          <p:spTgt spid="49"/>
                                        </p:tgtEl>
                                        <p:attrNameLst>
                                          <p:attrName>ppt_x</p:attrName>
                                        </p:attrNameLst>
                                      </p:cBhvr>
                                      <p:tavLst>
                                        <p:tav tm="0">
                                          <p:val>
                                            <p:strVal val="#ppt_x"/>
                                          </p:val>
                                        </p:tav>
                                        <p:tav tm="100000">
                                          <p:val>
                                            <p:strVal val="#ppt_x"/>
                                          </p:val>
                                        </p:tav>
                                      </p:tavLst>
                                    </p:anim>
                                    <p:anim calcmode="lin" valueType="num">
                                      <p:cBhvr additive="base">
                                        <p:cTn id="125" dur="250" fill="hold"/>
                                        <p:tgtEl>
                                          <p:spTgt spid="49"/>
                                        </p:tgtEl>
                                        <p:attrNameLst>
                                          <p:attrName>ppt_y</p:attrName>
                                        </p:attrNameLst>
                                      </p:cBhvr>
                                      <p:tavLst>
                                        <p:tav tm="0">
                                          <p:val>
                                            <p:strVal val="1+#ppt_h/2"/>
                                          </p:val>
                                        </p:tav>
                                        <p:tav tm="100000">
                                          <p:val>
                                            <p:strVal val="#ppt_y"/>
                                          </p:val>
                                        </p:tav>
                                      </p:tavLst>
                                    </p:anim>
                                  </p:childTnLst>
                                </p:cTn>
                              </p:par>
                            </p:childTnLst>
                          </p:cTn>
                        </p:par>
                        <p:par>
                          <p:cTn id="126" fill="hold">
                            <p:stCondLst>
                              <p:cond delay="4500"/>
                            </p:stCondLst>
                            <p:childTnLst>
                              <p:par>
                                <p:cTn id="127" presetID="2" presetClass="entr" presetSubtype="4" fill="hold" grpId="0" nodeType="afterEffect">
                                  <p:stCondLst>
                                    <p:cond delay="0"/>
                                  </p:stCondLst>
                                  <p:childTnLst>
                                    <p:set>
                                      <p:cBhvr>
                                        <p:cTn id="128" dur="1" fill="hold">
                                          <p:stCondLst>
                                            <p:cond delay="0"/>
                                          </p:stCondLst>
                                        </p:cTn>
                                        <p:tgtEl>
                                          <p:spTgt spid="40"/>
                                        </p:tgtEl>
                                        <p:attrNameLst>
                                          <p:attrName>style.visibility</p:attrName>
                                        </p:attrNameLst>
                                      </p:cBhvr>
                                      <p:to>
                                        <p:strVal val="visible"/>
                                      </p:to>
                                    </p:set>
                                    <p:anim calcmode="lin" valueType="num">
                                      <p:cBhvr additive="base">
                                        <p:cTn id="129" dur="250" fill="hold"/>
                                        <p:tgtEl>
                                          <p:spTgt spid="40"/>
                                        </p:tgtEl>
                                        <p:attrNameLst>
                                          <p:attrName>ppt_x</p:attrName>
                                        </p:attrNameLst>
                                      </p:cBhvr>
                                      <p:tavLst>
                                        <p:tav tm="0">
                                          <p:val>
                                            <p:strVal val="#ppt_x"/>
                                          </p:val>
                                        </p:tav>
                                        <p:tav tm="100000">
                                          <p:val>
                                            <p:strVal val="#ppt_x"/>
                                          </p:val>
                                        </p:tav>
                                      </p:tavLst>
                                    </p:anim>
                                    <p:anim calcmode="lin" valueType="num">
                                      <p:cBhvr additive="base">
                                        <p:cTn id="130" dur="250" fill="hold"/>
                                        <p:tgtEl>
                                          <p:spTgt spid="40"/>
                                        </p:tgtEl>
                                        <p:attrNameLst>
                                          <p:attrName>ppt_y</p:attrName>
                                        </p:attrNameLst>
                                      </p:cBhvr>
                                      <p:tavLst>
                                        <p:tav tm="0">
                                          <p:val>
                                            <p:strVal val="1+#ppt_h/2"/>
                                          </p:val>
                                        </p:tav>
                                        <p:tav tm="100000">
                                          <p:val>
                                            <p:strVal val="#ppt_y"/>
                                          </p:val>
                                        </p:tav>
                                      </p:tavLst>
                                    </p:anim>
                                  </p:childTnLst>
                                </p:cTn>
                              </p:par>
                            </p:childTnLst>
                          </p:cTn>
                        </p:par>
                        <p:par>
                          <p:cTn id="131" fill="hold">
                            <p:stCondLst>
                              <p:cond delay="4750"/>
                            </p:stCondLst>
                            <p:childTnLst>
                              <p:par>
                                <p:cTn id="132" presetID="14" presetClass="entr" presetSubtype="10" fill="hold" grpId="0" nodeType="after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randombar(horizontal)">
                                      <p:cBhvr>
                                        <p:cTn id="134" dur="250"/>
                                        <p:tgtEl>
                                          <p:spTgt spid="41"/>
                                        </p:tgtEl>
                                      </p:cBhvr>
                                    </p:animEffect>
                                  </p:childTnLst>
                                </p:cTn>
                              </p:par>
                            </p:childTnLst>
                          </p:cTn>
                        </p:par>
                        <p:par>
                          <p:cTn id="135" fill="hold">
                            <p:stCondLst>
                              <p:cond delay="5000"/>
                            </p:stCondLst>
                            <p:childTnLst>
                              <p:par>
                                <p:cTn id="136" presetID="2" presetClass="entr" presetSubtype="4" fill="hold" grpId="0" nodeType="afterEffect">
                                  <p:stCondLst>
                                    <p:cond delay="0"/>
                                  </p:stCondLst>
                                  <p:childTnLst>
                                    <p:set>
                                      <p:cBhvr>
                                        <p:cTn id="137" dur="1" fill="hold">
                                          <p:stCondLst>
                                            <p:cond delay="0"/>
                                          </p:stCondLst>
                                        </p:cTn>
                                        <p:tgtEl>
                                          <p:spTgt spid="42"/>
                                        </p:tgtEl>
                                        <p:attrNameLst>
                                          <p:attrName>style.visibility</p:attrName>
                                        </p:attrNameLst>
                                      </p:cBhvr>
                                      <p:to>
                                        <p:strVal val="visible"/>
                                      </p:to>
                                    </p:set>
                                    <p:anim calcmode="lin" valueType="num">
                                      <p:cBhvr additive="base">
                                        <p:cTn id="138" dur="250" fill="hold"/>
                                        <p:tgtEl>
                                          <p:spTgt spid="42"/>
                                        </p:tgtEl>
                                        <p:attrNameLst>
                                          <p:attrName>ppt_x</p:attrName>
                                        </p:attrNameLst>
                                      </p:cBhvr>
                                      <p:tavLst>
                                        <p:tav tm="0">
                                          <p:val>
                                            <p:strVal val="#ppt_x"/>
                                          </p:val>
                                        </p:tav>
                                        <p:tav tm="100000">
                                          <p:val>
                                            <p:strVal val="#ppt_x"/>
                                          </p:val>
                                        </p:tav>
                                      </p:tavLst>
                                    </p:anim>
                                    <p:anim calcmode="lin" valueType="num">
                                      <p:cBhvr additive="base">
                                        <p:cTn id="139" dur="250" fill="hold"/>
                                        <p:tgtEl>
                                          <p:spTgt spid="42"/>
                                        </p:tgtEl>
                                        <p:attrNameLst>
                                          <p:attrName>ppt_y</p:attrName>
                                        </p:attrNameLst>
                                      </p:cBhvr>
                                      <p:tavLst>
                                        <p:tav tm="0">
                                          <p:val>
                                            <p:strVal val="1+#ppt_h/2"/>
                                          </p:val>
                                        </p:tav>
                                        <p:tav tm="100000">
                                          <p:val>
                                            <p:strVal val="#ppt_y"/>
                                          </p:val>
                                        </p:tav>
                                      </p:tavLst>
                                    </p:anim>
                                  </p:childTnLst>
                                </p:cTn>
                              </p:par>
                            </p:childTnLst>
                          </p:cTn>
                        </p:par>
                        <p:par>
                          <p:cTn id="140" fill="hold">
                            <p:stCondLst>
                              <p:cond delay="5250"/>
                            </p:stCondLst>
                            <p:childTnLst>
                              <p:par>
                                <p:cTn id="141" presetID="2" presetClass="entr" presetSubtype="4" fill="hold" grpId="0" nodeType="afterEffect">
                                  <p:stCondLst>
                                    <p:cond delay="0"/>
                                  </p:stCondLst>
                                  <p:childTnLst>
                                    <p:set>
                                      <p:cBhvr>
                                        <p:cTn id="142" dur="1" fill="hold">
                                          <p:stCondLst>
                                            <p:cond delay="0"/>
                                          </p:stCondLst>
                                        </p:cTn>
                                        <p:tgtEl>
                                          <p:spTgt spid="43"/>
                                        </p:tgtEl>
                                        <p:attrNameLst>
                                          <p:attrName>style.visibility</p:attrName>
                                        </p:attrNameLst>
                                      </p:cBhvr>
                                      <p:to>
                                        <p:strVal val="visible"/>
                                      </p:to>
                                    </p:set>
                                    <p:anim calcmode="lin" valueType="num">
                                      <p:cBhvr additive="base">
                                        <p:cTn id="143" dur="250" fill="hold"/>
                                        <p:tgtEl>
                                          <p:spTgt spid="43"/>
                                        </p:tgtEl>
                                        <p:attrNameLst>
                                          <p:attrName>ppt_x</p:attrName>
                                        </p:attrNameLst>
                                      </p:cBhvr>
                                      <p:tavLst>
                                        <p:tav tm="0">
                                          <p:val>
                                            <p:strVal val="#ppt_x"/>
                                          </p:val>
                                        </p:tav>
                                        <p:tav tm="100000">
                                          <p:val>
                                            <p:strVal val="#ppt_x"/>
                                          </p:val>
                                        </p:tav>
                                      </p:tavLst>
                                    </p:anim>
                                    <p:anim calcmode="lin" valueType="num">
                                      <p:cBhvr additive="base">
                                        <p:cTn id="144" dur="250" fill="hold"/>
                                        <p:tgtEl>
                                          <p:spTgt spid="43"/>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50"/>
                                        </p:tgtEl>
                                        <p:attrNameLst>
                                          <p:attrName>style.visibility</p:attrName>
                                        </p:attrNameLst>
                                      </p:cBhvr>
                                      <p:to>
                                        <p:strVal val="visible"/>
                                      </p:to>
                                    </p:set>
                                    <p:anim calcmode="lin" valueType="num">
                                      <p:cBhvr additive="base">
                                        <p:cTn id="147" dur="250" fill="hold"/>
                                        <p:tgtEl>
                                          <p:spTgt spid="50"/>
                                        </p:tgtEl>
                                        <p:attrNameLst>
                                          <p:attrName>ppt_x</p:attrName>
                                        </p:attrNameLst>
                                      </p:cBhvr>
                                      <p:tavLst>
                                        <p:tav tm="0">
                                          <p:val>
                                            <p:strVal val="#ppt_x"/>
                                          </p:val>
                                        </p:tav>
                                        <p:tav tm="100000">
                                          <p:val>
                                            <p:strVal val="#ppt_x"/>
                                          </p:val>
                                        </p:tav>
                                      </p:tavLst>
                                    </p:anim>
                                    <p:anim calcmode="lin" valueType="num">
                                      <p:cBhvr additive="base">
                                        <p:cTn id="148" dur="25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animBg="1"/>
      <p:bldP spid="15" grpId="0" animBg="1"/>
      <p:bldP spid="16" grpId="0" animBg="1"/>
      <p:bldP spid="17" grpId="0" animBg="1"/>
      <p:bldP spid="30" grpId="0" animBg="1"/>
      <p:bldP spid="31" grpId="0" animBg="1"/>
      <p:bldP spid="32" grpId="0" animBg="1"/>
      <p:bldP spid="18" grpId="0"/>
      <p:bldP spid="21" grpId="0" animBg="1"/>
      <p:bldP spid="23" grpId="0"/>
      <p:bldP spid="24" grpId="0"/>
      <p:bldP spid="26" grpId="0" animBg="1"/>
      <p:bldP spid="27" grpId="0" animBg="1"/>
      <p:bldP spid="39" grpId="0"/>
      <p:bldP spid="40" grpId="0" animBg="1"/>
      <p:bldP spid="41" grpId="0" animBg="1"/>
      <p:bldP spid="42" grpId="0"/>
      <p:bldP spid="43" grpId="0" animBg="1"/>
      <p:bldP spid="44" grpId="0"/>
      <p:bldP spid="45" grpId="0"/>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2647286" y="3335123"/>
            <a:ext cx="6340400" cy="830997"/>
          </a:xfrm>
          <a:prstGeom prst="rect">
            <a:avLst/>
          </a:prstGeom>
          <a:noFill/>
        </p:spPr>
        <p:txBody>
          <a:bodyPr wrap="square" rtlCol="0">
            <a:spAutoFit/>
          </a:bodyPr>
          <a:lstStyle/>
          <a:p>
            <a:pPr algn="ctr"/>
            <a:r>
              <a:rPr lang="en-US" altLang="zh-CN" sz="4800" dirty="0">
                <a:latin typeface="Arial Black" panose="020B0A04020102020204" pitchFamily="34" charset="0"/>
                <a:ea typeface="方正兰亭粗黑简体" panose="02000000000000000000" pitchFamily="2" charset="-122"/>
                <a:cs typeface="Roboto" panose="02000000000000000000" pitchFamily="2" charset="0"/>
                <a:sym typeface="Roboto" panose="02000000000000000000" pitchFamily="2" charset="0"/>
              </a:rPr>
              <a:t>Creating Ontology </a:t>
            </a:r>
          </a:p>
        </p:txBody>
      </p:sp>
      <p:sp>
        <p:nvSpPr>
          <p:cNvPr id="16" name="文本框 15"/>
          <p:cNvSpPr txBox="1"/>
          <p:nvPr/>
        </p:nvSpPr>
        <p:spPr>
          <a:xfrm>
            <a:off x="5118188" y="2119042"/>
            <a:ext cx="1768659" cy="1323439"/>
          </a:xfrm>
          <a:prstGeom prst="rect">
            <a:avLst/>
          </a:prstGeom>
          <a:noFill/>
        </p:spPr>
        <p:txBody>
          <a:bodyPr wrap="square" rtlCol="0">
            <a:spAutoFit/>
          </a:bodyPr>
          <a:lstStyle/>
          <a:p>
            <a:r>
              <a:rPr lang="en-US" altLang="zh-CN" sz="8000" b="1" dirty="0">
                <a:solidFill>
                  <a:srgbClr val="0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02</a:t>
            </a:r>
            <a:endParaRPr lang="zh-CN" altLang="en-US" sz="8000" b="1" dirty="0">
              <a:solidFill>
                <a:srgbClr val="000000"/>
              </a:solidFill>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319108966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03445" y="2213948"/>
            <a:ext cx="2304256" cy="3410597"/>
          </a:xfrm>
          <a:prstGeom prst="roundRect">
            <a:avLst>
              <a:gd name="adj" fmla="val 3230"/>
            </a:avLst>
          </a:prstGeom>
          <a:solidFill>
            <a:srgbClr val="559DE2"/>
          </a:solidFill>
          <a:ln w="19050">
            <a:noFill/>
          </a:ln>
        </p:spPr>
        <p:txBody>
          <a:bodyPr rtlCol="0" anchor="ctr"/>
          <a:lstStyle/>
          <a:p>
            <a:pPr algn="ctr"/>
            <a:endParaRPr lang="zh-CN" altLang="en-US" sz="2133"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cxnSp>
        <p:nvCxnSpPr>
          <p:cNvPr id="23554" name="直接箭头连接符 23553"/>
          <p:cNvCxnSpPr/>
          <p:nvPr/>
        </p:nvCxnSpPr>
        <p:spPr>
          <a:xfrm>
            <a:off x="1357387" y="3196840"/>
            <a:ext cx="1827428" cy="0"/>
          </a:xfrm>
          <a:prstGeom prst="straightConnector1">
            <a:avLst/>
          </a:prstGeom>
          <a:noFill/>
          <a:ln w="19050">
            <a:solidFill>
              <a:schemeClr val="bg1"/>
            </a:solidFill>
            <a:headEnd type="oval" w="med" len="med"/>
            <a:tailEnd type="oval" w="med" len="med"/>
          </a:ln>
        </p:spPr>
      </p:cxnSp>
      <p:cxnSp>
        <p:nvCxnSpPr>
          <p:cNvPr id="103" name="直接箭头连接符 102"/>
          <p:cNvCxnSpPr/>
          <p:nvPr/>
        </p:nvCxnSpPr>
        <p:spPr>
          <a:xfrm>
            <a:off x="1357387" y="3692449"/>
            <a:ext cx="1827428" cy="0"/>
          </a:xfrm>
          <a:prstGeom prst="straightConnector1">
            <a:avLst/>
          </a:prstGeom>
          <a:noFill/>
          <a:ln w="19050">
            <a:solidFill>
              <a:schemeClr val="bg1"/>
            </a:solidFill>
            <a:headEnd type="oval" w="med" len="med"/>
            <a:tailEnd type="oval" w="med" len="med"/>
          </a:ln>
        </p:spPr>
      </p:cxnSp>
      <p:sp>
        <p:nvSpPr>
          <p:cNvPr id="104" name="矩形 103"/>
          <p:cNvSpPr/>
          <p:nvPr/>
        </p:nvSpPr>
        <p:spPr>
          <a:xfrm>
            <a:off x="1284148" y="3894228"/>
            <a:ext cx="1942851" cy="584775"/>
          </a:xfrm>
          <a:prstGeom prst="rect">
            <a:avLst/>
          </a:prstGeom>
        </p:spPr>
        <p:txBody>
          <a:bodyPr wrap="square">
            <a:spAutoFit/>
          </a:bodyPr>
          <a:lstStyle/>
          <a:p>
            <a:r>
              <a:rPr lang="en-US" altLang="zh-CN" sz="1600"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groups, sets or collections of objects</a:t>
            </a:r>
            <a:endParaRPr lang="zh-CN" altLang="en-US" sz="1600"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105" name="矩形 104"/>
          <p:cNvSpPr/>
          <p:nvPr/>
        </p:nvSpPr>
        <p:spPr>
          <a:xfrm>
            <a:off x="1179319" y="3219976"/>
            <a:ext cx="2152511" cy="420564"/>
          </a:xfrm>
          <a:prstGeom prst="rect">
            <a:avLst/>
          </a:prstGeom>
        </p:spPr>
        <p:txBody>
          <a:bodyPr wrap="square">
            <a:spAutoFit/>
          </a:bodyPr>
          <a:lstStyle/>
          <a:p>
            <a:pPr algn="ctr"/>
            <a:r>
              <a:rPr lang="en-US" altLang="zh-CN" sz="2133"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Class</a:t>
            </a:r>
            <a:endParaRPr lang="zh-CN" altLang="en-US" sz="2133"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113" name="圆角矩形 112"/>
          <p:cNvSpPr/>
          <p:nvPr/>
        </p:nvSpPr>
        <p:spPr>
          <a:xfrm>
            <a:off x="3663729" y="2213948"/>
            <a:ext cx="2304256" cy="3410597"/>
          </a:xfrm>
          <a:prstGeom prst="roundRect">
            <a:avLst>
              <a:gd name="adj" fmla="val 3230"/>
            </a:avLst>
          </a:prstGeom>
          <a:solidFill>
            <a:srgbClr val="559DE2"/>
          </a:solidFill>
          <a:ln w="19050">
            <a:noFill/>
          </a:ln>
        </p:spPr>
        <p:txBody>
          <a:bodyPr rtlCol="0" anchor="ctr"/>
          <a:lstStyle/>
          <a:p>
            <a:pPr algn="ctr"/>
            <a:endParaRPr lang="zh-CN" altLang="en-US" sz="2133"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cxnSp>
        <p:nvCxnSpPr>
          <p:cNvPr id="114" name="直接箭头连接符 113"/>
          <p:cNvCxnSpPr/>
          <p:nvPr/>
        </p:nvCxnSpPr>
        <p:spPr>
          <a:xfrm>
            <a:off x="3917671" y="3196840"/>
            <a:ext cx="1827428" cy="0"/>
          </a:xfrm>
          <a:prstGeom prst="straightConnector1">
            <a:avLst/>
          </a:prstGeom>
          <a:noFill/>
          <a:ln w="19050">
            <a:solidFill>
              <a:schemeClr val="bg1"/>
            </a:solidFill>
            <a:headEnd type="oval" w="med" len="med"/>
            <a:tailEnd type="oval" w="med" len="med"/>
          </a:ln>
        </p:spPr>
      </p:cxnSp>
      <p:cxnSp>
        <p:nvCxnSpPr>
          <p:cNvPr id="115" name="直接箭头连接符 114"/>
          <p:cNvCxnSpPr/>
          <p:nvPr/>
        </p:nvCxnSpPr>
        <p:spPr>
          <a:xfrm>
            <a:off x="3917671" y="3692449"/>
            <a:ext cx="1827428" cy="0"/>
          </a:xfrm>
          <a:prstGeom prst="straightConnector1">
            <a:avLst/>
          </a:prstGeom>
          <a:noFill/>
          <a:ln w="19050">
            <a:solidFill>
              <a:schemeClr val="bg1"/>
            </a:solidFill>
            <a:headEnd type="oval" w="med" len="med"/>
            <a:tailEnd type="oval" w="med" len="med"/>
          </a:ln>
        </p:spPr>
      </p:cxnSp>
      <p:sp>
        <p:nvSpPr>
          <p:cNvPr id="116" name="矩形 115"/>
          <p:cNvSpPr/>
          <p:nvPr/>
        </p:nvSpPr>
        <p:spPr>
          <a:xfrm>
            <a:off x="3844432" y="3894228"/>
            <a:ext cx="1942851" cy="1077218"/>
          </a:xfrm>
          <a:prstGeom prst="rect">
            <a:avLst/>
          </a:prstGeom>
        </p:spPr>
        <p:txBody>
          <a:bodyPr wrap="square">
            <a:spAutoFit/>
          </a:bodyPr>
          <a:lstStyle/>
          <a:p>
            <a:r>
              <a:rPr lang="en-US" altLang="zh-CN" sz="1600"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describing how classes can relate to each other based on their instances</a:t>
            </a:r>
            <a:endParaRPr lang="zh-CN" altLang="en-US" sz="1600"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117" name="矩形 116"/>
          <p:cNvSpPr/>
          <p:nvPr/>
        </p:nvSpPr>
        <p:spPr>
          <a:xfrm>
            <a:off x="3739603" y="3219976"/>
            <a:ext cx="2152511" cy="420564"/>
          </a:xfrm>
          <a:prstGeom prst="rect">
            <a:avLst/>
          </a:prstGeom>
        </p:spPr>
        <p:txBody>
          <a:bodyPr wrap="square">
            <a:spAutoFit/>
          </a:bodyPr>
          <a:lstStyle/>
          <a:p>
            <a:pPr algn="ctr"/>
            <a:r>
              <a:rPr lang="en-US" altLang="zh-CN" sz="2133"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object properties</a:t>
            </a:r>
            <a:endParaRPr lang="zh-CN" altLang="en-US" sz="2133"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126" name="圆角矩形 125"/>
          <p:cNvSpPr/>
          <p:nvPr/>
        </p:nvSpPr>
        <p:spPr>
          <a:xfrm>
            <a:off x="6224015" y="2213948"/>
            <a:ext cx="2304256" cy="3410597"/>
          </a:xfrm>
          <a:prstGeom prst="roundRect">
            <a:avLst>
              <a:gd name="adj" fmla="val 3230"/>
            </a:avLst>
          </a:prstGeom>
          <a:solidFill>
            <a:srgbClr val="559DE2"/>
          </a:solidFill>
          <a:ln w="19050">
            <a:noFill/>
          </a:ln>
        </p:spPr>
        <p:txBody>
          <a:bodyPr rtlCol="0" anchor="ctr"/>
          <a:lstStyle/>
          <a:p>
            <a:pPr algn="ctr"/>
            <a:endParaRPr lang="zh-CN" altLang="en-US" sz="2133"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cxnSp>
        <p:nvCxnSpPr>
          <p:cNvPr id="127" name="直接箭头连接符 126"/>
          <p:cNvCxnSpPr/>
          <p:nvPr/>
        </p:nvCxnSpPr>
        <p:spPr>
          <a:xfrm>
            <a:off x="6477955" y="3196840"/>
            <a:ext cx="1827428" cy="0"/>
          </a:xfrm>
          <a:prstGeom prst="straightConnector1">
            <a:avLst/>
          </a:prstGeom>
          <a:noFill/>
          <a:ln w="19050">
            <a:solidFill>
              <a:schemeClr val="bg1"/>
            </a:solidFill>
            <a:headEnd type="oval" w="med" len="med"/>
            <a:tailEnd type="oval" w="med" len="med"/>
          </a:ln>
        </p:spPr>
      </p:cxnSp>
      <p:cxnSp>
        <p:nvCxnSpPr>
          <p:cNvPr id="128" name="直接箭头连接符 127"/>
          <p:cNvCxnSpPr/>
          <p:nvPr/>
        </p:nvCxnSpPr>
        <p:spPr>
          <a:xfrm>
            <a:off x="6477955" y="3692449"/>
            <a:ext cx="1827428" cy="0"/>
          </a:xfrm>
          <a:prstGeom prst="straightConnector1">
            <a:avLst/>
          </a:prstGeom>
          <a:noFill/>
          <a:ln w="19050">
            <a:solidFill>
              <a:schemeClr val="bg1"/>
            </a:solidFill>
            <a:headEnd type="oval" w="med" len="med"/>
            <a:tailEnd type="oval" w="med" len="med"/>
          </a:ln>
        </p:spPr>
      </p:cxnSp>
      <p:sp>
        <p:nvSpPr>
          <p:cNvPr id="129" name="矩形 128"/>
          <p:cNvSpPr/>
          <p:nvPr/>
        </p:nvSpPr>
        <p:spPr>
          <a:xfrm>
            <a:off x="6404716" y="3894228"/>
            <a:ext cx="1942851" cy="830997"/>
          </a:xfrm>
          <a:prstGeom prst="rect">
            <a:avLst/>
          </a:prstGeom>
        </p:spPr>
        <p:txBody>
          <a:bodyPr wrap="square">
            <a:spAutoFit/>
          </a:bodyPr>
          <a:lstStyle/>
          <a:p>
            <a:r>
              <a:rPr lang="en-US" altLang="zh-CN" sz="1600"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like object properties except their domains are typed literals</a:t>
            </a:r>
            <a:endParaRPr lang="zh-CN" altLang="en-US" sz="1600"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130" name="矩形 129"/>
          <p:cNvSpPr/>
          <p:nvPr/>
        </p:nvSpPr>
        <p:spPr>
          <a:xfrm>
            <a:off x="6299887" y="3219976"/>
            <a:ext cx="2152511" cy="420564"/>
          </a:xfrm>
          <a:prstGeom prst="rect">
            <a:avLst/>
          </a:prstGeom>
        </p:spPr>
        <p:txBody>
          <a:bodyPr wrap="square">
            <a:spAutoFit/>
          </a:bodyPr>
          <a:lstStyle/>
          <a:p>
            <a:pPr algn="ctr"/>
            <a:r>
              <a:rPr lang="en-US" altLang="zh-CN" sz="2133"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Data properties</a:t>
            </a:r>
            <a:endParaRPr lang="zh-CN" altLang="en-US" sz="2133"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132" name="圆角矩形 131"/>
          <p:cNvSpPr/>
          <p:nvPr/>
        </p:nvSpPr>
        <p:spPr>
          <a:xfrm>
            <a:off x="8784299" y="2213948"/>
            <a:ext cx="2304256" cy="3410597"/>
          </a:xfrm>
          <a:prstGeom prst="roundRect">
            <a:avLst>
              <a:gd name="adj" fmla="val 3230"/>
            </a:avLst>
          </a:prstGeom>
          <a:solidFill>
            <a:srgbClr val="559DE2"/>
          </a:solidFill>
          <a:ln w="19050">
            <a:noFill/>
          </a:ln>
        </p:spPr>
        <p:txBody>
          <a:bodyPr rtlCol="0" anchor="ctr"/>
          <a:lstStyle/>
          <a:p>
            <a:pPr algn="ctr"/>
            <a:endParaRPr lang="zh-CN" altLang="en-US" sz="2133"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cxnSp>
        <p:nvCxnSpPr>
          <p:cNvPr id="133" name="直接箭头连接符 132"/>
          <p:cNvCxnSpPr/>
          <p:nvPr/>
        </p:nvCxnSpPr>
        <p:spPr>
          <a:xfrm>
            <a:off x="9038239" y="3196840"/>
            <a:ext cx="1827428" cy="0"/>
          </a:xfrm>
          <a:prstGeom prst="straightConnector1">
            <a:avLst/>
          </a:prstGeom>
          <a:noFill/>
          <a:ln w="19050">
            <a:solidFill>
              <a:schemeClr val="bg1"/>
            </a:solidFill>
            <a:headEnd type="oval" w="med" len="med"/>
            <a:tailEnd type="oval" w="med" len="med"/>
          </a:ln>
        </p:spPr>
      </p:cxnSp>
      <p:cxnSp>
        <p:nvCxnSpPr>
          <p:cNvPr id="134" name="直接箭头连接符 133"/>
          <p:cNvCxnSpPr/>
          <p:nvPr/>
        </p:nvCxnSpPr>
        <p:spPr>
          <a:xfrm>
            <a:off x="9038239" y="3692449"/>
            <a:ext cx="1827428" cy="0"/>
          </a:xfrm>
          <a:prstGeom prst="straightConnector1">
            <a:avLst/>
          </a:prstGeom>
          <a:noFill/>
          <a:ln w="19050">
            <a:solidFill>
              <a:schemeClr val="bg1"/>
            </a:solidFill>
            <a:headEnd type="oval" w="med" len="med"/>
            <a:tailEnd type="oval" w="med" len="med"/>
          </a:ln>
        </p:spPr>
      </p:cxnSp>
      <p:sp>
        <p:nvSpPr>
          <p:cNvPr id="135" name="矩形 134"/>
          <p:cNvSpPr/>
          <p:nvPr/>
        </p:nvSpPr>
        <p:spPr>
          <a:xfrm>
            <a:off x="8965001" y="3894228"/>
            <a:ext cx="1942851" cy="1323439"/>
          </a:xfrm>
          <a:prstGeom prst="rect">
            <a:avLst/>
          </a:prstGeom>
        </p:spPr>
        <p:txBody>
          <a:bodyPr wrap="square">
            <a:spAutoFit/>
          </a:bodyPr>
          <a:lstStyle/>
          <a:p>
            <a:r>
              <a:rPr lang="en-US" altLang="zh-CN" sz="1600"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A designer can use default text to simulate what text would look like.</a:t>
            </a:r>
            <a:endParaRPr lang="zh-CN" altLang="en-US" sz="1600"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136" name="矩形 135"/>
          <p:cNvSpPr/>
          <p:nvPr/>
        </p:nvSpPr>
        <p:spPr>
          <a:xfrm>
            <a:off x="8860173" y="3219976"/>
            <a:ext cx="2152511" cy="420564"/>
          </a:xfrm>
          <a:prstGeom prst="rect">
            <a:avLst/>
          </a:prstGeom>
        </p:spPr>
        <p:txBody>
          <a:bodyPr wrap="square">
            <a:spAutoFit/>
          </a:bodyPr>
          <a:lstStyle/>
          <a:p>
            <a:pPr algn="ctr"/>
            <a:r>
              <a:rPr lang="en-US" altLang="zh-CN" sz="2133" dirty="0">
                <a:solidFill>
                  <a:schemeClr val="bg1"/>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Individuals</a:t>
            </a:r>
            <a:endParaRPr lang="zh-CN" altLang="en-US" sz="2133" dirty="0">
              <a:solidFill>
                <a:schemeClr val="bg1"/>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3" name="椭圆 2"/>
          <p:cNvSpPr/>
          <p:nvPr/>
        </p:nvSpPr>
        <p:spPr>
          <a:xfrm>
            <a:off x="1722500" y="1700808"/>
            <a:ext cx="1066145" cy="1045797"/>
          </a:xfrm>
          <a:prstGeom prst="ellipse">
            <a:avLst/>
          </a:prstGeom>
          <a:solidFill>
            <a:schemeClr val="bg1"/>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dirty="0">
              <a:solidFill>
                <a:sysClr val="windowText" lastClr="000000"/>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31" name="椭圆 30"/>
          <p:cNvSpPr/>
          <p:nvPr/>
        </p:nvSpPr>
        <p:spPr>
          <a:xfrm>
            <a:off x="4282786" y="1700808"/>
            <a:ext cx="1066145" cy="1045797"/>
          </a:xfrm>
          <a:prstGeom prst="ellipse">
            <a:avLst/>
          </a:prstGeom>
          <a:solidFill>
            <a:schemeClr val="bg1"/>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dirty="0">
              <a:solidFill>
                <a:sysClr val="windowText" lastClr="000000"/>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32" name="椭圆 31"/>
          <p:cNvSpPr/>
          <p:nvPr/>
        </p:nvSpPr>
        <p:spPr>
          <a:xfrm>
            <a:off x="6843069" y="1700808"/>
            <a:ext cx="1066145" cy="1045797"/>
          </a:xfrm>
          <a:prstGeom prst="ellipse">
            <a:avLst/>
          </a:prstGeom>
          <a:solidFill>
            <a:schemeClr val="bg1"/>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dirty="0">
              <a:solidFill>
                <a:sysClr val="windowText" lastClr="000000"/>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33" name="椭圆 32"/>
          <p:cNvSpPr/>
          <p:nvPr/>
        </p:nvSpPr>
        <p:spPr>
          <a:xfrm>
            <a:off x="9403354" y="1700808"/>
            <a:ext cx="1066145" cy="1045797"/>
          </a:xfrm>
          <a:prstGeom prst="ellipse">
            <a:avLst/>
          </a:prstGeom>
          <a:solidFill>
            <a:schemeClr val="bg1"/>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dirty="0">
              <a:solidFill>
                <a:sysClr val="windowText" lastClr="000000"/>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28" name="矩形 27"/>
          <p:cNvSpPr/>
          <p:nvPr/>
        </p:nvSpPr>
        <p:spPr>
          <a:xfrm>
            <a:off x="1954847" y="1931316"/>
            <a:ext cx="601447" cy="584775"/>
          </a:xfrm>
          <a:prstGeom prst="rect">
            <a:avLst/>
          </a:prstGeom>
        </p:spPr>
        <p:txBody>
          <a:bodyPr wrap="none" anchor="ctr">
            <a:spAutoFit/>
          </a:bodyPr>
          <a:lstStyle/>
          <a:p>
            <a:pPr algn="ctr"/>
            <a:r>
              <a:rPr lang="en-US" altLang="zh-CN" sz="3200" b="1" dirty="0">
                <a:solidFill>
                  <a:schemeClr val="tx1">
                    <a:lumMod val="75000"/>
                    <a:lumOff val="25000"/>
                  </a:schemeClr>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01</a:t>
            </a:r>
            <a:endParaRPr lang="zh-CN" altLang="en-US" sz="3200" b="1" dirty="0">
              <a:solidFill>
                <a:schemeClr val="tx1">
                  <a:lumMod val="75000"/>
                  <a:lumOff val="25000"/>
                </a:schemeClr>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34" name="矩形 33"/>
          <p:cNvSpPr/>
          <p:nvPr/>
        </p:nvSpPr>
        <p:spPr>
          <a:xfrm>
            <a:off x="4518415" y="1931316"/>
            <a:ext cx="601447" cy="584775"/>
          </a:xfrm>
          <a:prstGeom prst="rect">
            <a:avLst/>
          </a:prstGeom>
        </p:spPr>
        <p:txBody>
          <a:bodyPr wrap="none" anchor="ctr">
            <a:spAutoFit/>
          </a:bodyPr>
          <a:lstStyle/>
          <a:p>
            <a:pPr algn="ctr"/>
            <a:r>
              <a:rPr lang="en-US" altLang="zh-CN" sz="3200" b="1" dirty="0">
                <a:solidFill>
                  <a:schemeClr val="tx1">
                    <a:lumMod val="75000"/>
                    <a:lumOff val="25000"/>
                  </a:schemeClr>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02</a:t>
            </a:r>
            <a:endParaRPr lang="zh-CN" altLang="en-US" sz="3200" b="1" dirty="0">
              <a:solidFill>
                <a:schemeClr val="tx1">
                  <a:lumMod val="75000"/>
                  <a:lumOff val="25000"/>
                </a:schemeClr>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35" name="矩形 34"/>
          <p:cNvSpPr/>
          <p:nvPr/>
        </p:nvSpPr>
        <p:spPr>
          <a:xfrm>
            <a:off x="7101905" y="1931316"/>
            <a:ext cx="601447" cy="584775"/>
          </a:xfrm>
          <a:prstGeom prst="rect">
            <a:avLst/>
          </a:prstGeom>
        </p:spPr>
        <p:txBody>
          <a:bodyPr wrap="none" anchor="ctr">
            <a:spAutoFit/>
          </a:bodyPr>
          <a:lstStyle/>
          <a:p>
            <a:pPr algn="ctr"/>
            <a:r>
              <a:rPr lang="en-US" altLang="zh-CN" sz="3200" b="1" dirty="0">
                <a:solidFill>
                  <a:schemeClr val="tx1">
                    <a:lumMod val="75000"/>
                    <a:lumOff val="25000"/>
                  </a:schemeClr>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03</a:t>
            </a:r>
            <a:endParaRPr lang="zh-CN" altLang="en-US" sz="3200" b="1" dirty="0">
              <a:solidFill>
                <a:schemeClr val="tx1">
                  <a:lumMod val="75000"/>
                  <a:lumOff val="25000"/>
                </a:schemeClr>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sp>
        <p:nvSpPr>
          <p:cNvPr id="36" name="矩形 35"/>
          <p:cNvSpPr/>
          <p:nvPr/>
        </p:nvSpPr>
        <p:spPr>
          <a:xfrm>
            <a:off x="9637534" y="1931316"/>
            <a:ext cx="601447" cy="584775"/>
          </a:xfrm>
          <a:prstGeom prst="rect">
            <a:avLst/>
          </a:prstGeom>
        </p:spPr>
        <p:txBody>
          <a:bodyPr wrap="none" anchor="ctr">
            <a:spAutoFit/>
          </a:bodyPr>
          <a:lstStyle/>
          <a:p>
            <a:pPr algn="ctr"/>
            <a:r>
              <a:rPr lang="en-US" altLang="zh-CN" sz="3200" b="1" dirty="0">
                <a:solidFill>
                  <a:schemeClr val="tx1">
                    <a:lumMod val="75000"/>
                    <a:lumOff val="25000"/>
                  </a:schemeClr>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04</a:t>
            </a:r>
            <a:endParaRPr lang="zh-CN" altLang="en-US" sz="3200" b="1" dirty="0">
              <a:solidFill>
                <a:schemeClr val="tx1">
                  <a:lumMod val="75000"/>
                  <a:lumOff val="25000"/>
                </a:schemeClr>
              </a:solidFill>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grpSp>
        <p:nvGrpSpPr>
          <p:cNvPr id="30" name="组合 29"/>
          <p:cNvGrpSpPr/>
          <p:nvPr/>
        </p:nvGrpSpPr>
        <p:grpSpPr>
          <a:xfrm>
            <a:off x="-483871" y="-795874"/>
            <a:ext cx="4884403" cy="2080299"/>
            <a:chOff x="-483871" y="-795874"/>
            <a:chExt cx="4884403" cy="2080299"/>
          </a:xfrm>
        </p:grpSpPr>
        <p:pic>
          <p:nvPicPr>
            <p:cNvPr id="37" name="图片 3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8" name="文本框 37"/>
            <p:cNvSpPr txBox="1"/>
            <p:nvPr/>
          </p:nvSpPr>
          <p:spPr>
            <a:xfrm>
              <a:off x="395785" y="436730"/>
              <a:ext cx="3521885" cy="523220"/>
            </a:xfrm>
            <a:prstGeom prst="rect">
              <a:avLst/>
            </a:prstGeom>
            <a:noFill/>
          </p:spPr>
          <p:txBody>
            <a:bodyPr wrap="square" rtlCol="0">
              <a:spAutoFit/>
            </a:bodyPr>
            <a:lstStyle/>
            <a:p>
              <a:r>
                <a:rPr lang="en-US" altLang="zh-CN" sz="2800" b="1" dirty="0">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rPr>
                <a:t>Ontology with protege</a:t>
              </a:r>
              <a:endParaRPr lang="zh-CN" altLang="en-US" sz="2800" b="1" dirty="0">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grpSp>
    </p:spTree>
    <p:extLst>
      <p:ext uri="{BB962C8B-B14F-4D97-AF65-F5344CB8AC3E}">
        <p14:creationId xmlns:p14="http://schemas.microsoft.com/office/powerpoint/2010/main" val="320666000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2725101" cy="523220"/>
            </a:xfrm>
            <a:prstGeom prst="rect">
              <a:avLst/>
            </a:prstGeom>
            <a:noFill/>
          </p:spPr>
          <p:txBody>
            <a:bodyPr wrap="square" rtlCol="0">
              <a:spAutoFit/>
            </a:bodyPr>
            <a:lstStyle/>
            <a:p>
              <a:r>
                <a:rPr lang="en-US" altLang="zh-CN" sz="2800" dirty="0">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rPr>
                <a:t>Ontology</a:t>
              </a:r>
              <a:endParaRPr lang="zh-CN" altLang="en-US" sz="2800" dirty="0">
                <a:latin typeface="Yeseva One" panose="00000500000000000000" pitchFamily="2" charset="0"/>
                <a:ea typeface="华文细黑" panose="02010600040101010101" pitchFamily="2" charset="-122"/>
                <a:cs typeface="Roboto" panose="02000000000000000000" pitchFamily="2" charset="0"/>
                <a:sym typeface="Roboto" panose="02000000000000000000" pitchFamily="2" charset="0"/>
              </a:endParaRPr>
            </a:p>
          </p:txBody>
        </p:sp>
      </p:grpSp>
      <p:pic>
        <p:nvPicPr>
          <p:cNvPr id="2" name="Picture 1" descr="A diagram of a network&#10;&#10;Description automatically generated">
            <a:extLst>
              <a:ext uri="{FF2B5EF4-FFF2-40B4-BE49-F238E27FC236}">
                <a16:creationId xmlns:a16="http://schemas.microsoft.com/office/drawing/2014/main" id="{B43F210D-E9C1-AF5A-C810-76F4C1A44FCF}"/>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Lst>
          </a:blip>
          <a:srcRect l="12851" t="3015" r="19755" b="1791"/>
          <a:stretch/>
        </p:blipFill>
        <p:spPr>
          <a:xfrm>
            <a:off x="2404532" y="558800"/>
            <a:ext cx="8957733" cy="6299200"/>
          </a:xfrm>
          <a:prstGeom prst="rect">
            <a:avLst/>
          </a:prstGeom>
        </p:spPr>
      </p:pic>
    </p:spTree>
    <p:extLst>
      <p:ext uri="{BB962C8B-B14F-4D97-AF65-F5344CB8AC3E}">
        <p14:creationId xmlns:p14="http://schemas.microsoft.com/office/powerpoint/2010/main" val="33441196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2647286" y="3335123"/>
            <a:ext cx="6340400" cy="830997"/>
          </a:xfrm>
          <a:prstGeom prst="rect">
            <a:avLst/>
          </a:prstGeom>
          <a:noFill/>
        </p:spPr>
        <p:txBody>
          <a:bodyPr wrap="square" rtlCol="0">
            <a:spAutoFit/>
          </a:bodyPr>
          <a:lstStyle/>
          <a:p>
            <a:pPr algn="ctr"/>
            <a:r>
              <a:rPr lang="en-US" altLang="zh-CN" sz="4800" dirty="0">
                <a:latin typeface="Arial Black" panose="020B0A04020102020204" pitchFamily="34" charset="0"/>
                <a:ea typeface="方正兰亭粗黑简体" panose="02000000000000000000" pitchFamily="2" charset="-122"/>
                <a:cs typeface="Roboto" panose="02000000000000000000" pitchFamily="2" charset="0"/>
                <a:sym typeface="Roboto" panose="02000000000000000000" pitchFamily="2" charset="0"/>
              </a:rPr>
              <a:t>Dialog-Flow</a:t>
            </a:r>
          </a:p>
        </p:txBody>
      </p:sp>
      <p:sp>
        <p:nvSpPr>
          <p:cNvPr id="16" name="文本框 15"/>
          <p:cNvSpPr txBox="1"/>
          <p:nvPr/>
        </p:nvSpPr>
        <p:spPr>
          <a:xfrm>
            <a:off x="5118188" y="2119042"/>
            <a:ext cx="1768659" cy="1323439"/>
          </a:xfrm>
          <a:prstGeom prst="rect">
            <a:avLst/>
          </a:prstGeom>
          <a:noFill/>
        </p:spPr>
        <p:txBody>
          <a:bodyPr wrap="square" rtlCol="0">
            <a:spAutoFit/>
          </a:bodyPr>
          <a:lstStyle/>
          <a:p>
            <a:r>
              <a:rPr lang="en-US" altLang="zh-CN" sz="8000" b="1" dirty="0">
                <a:solidFill>
                  <a:srgbClr val="000000"/>
                </a:solidFill>
                <a:latin typeface="Yeseva One" panose="00000500000000000000" pitchFamily="2" charset="0"/>
                <a:ea typeface="Roboto" panose="02000000000000000000" pitchFamily="2" charset="0"/>
                <a:cs typeface="Roboto" panose="02000000000000000000" pitchFamily="2" charset="0"/>
                <a:sym typeface="Roboto" panose="02000000000000000000" pitchFamily="2" charset="0"/>
              </a:rPr>
              <a:t>03</a:t>
            </a:r>
            <a:endParaRPr lang="zh-CN" altLang="en-US" sz="8000" b="1" dirty="0">
              <a:solidFill>
                <a:srgbClr val="000000"/>
              </a:solidFill>
              <a:latin typeface="Yeseva One" panose="00000500000000000000" pitchFamily="2" charset="0"/>
              <a:ea typeface="方正兰亭粗黑简体" panose="02000000000000000000" pitchFamily="2" charset="-122"/>
              <a:cs typeface="Roboto" panose="02000000000000000000" pitchFamily="2" charset="0"/>
              <a:sym typeface="Roboto" panose="02000000000000000000" pitchFamily="2" charset="0"/>
            </a:endParaRPr>
          </a:p>
        </p:txBody>
      </p:sp>
    </p:spTree>
    <p:extLst>
      <p:ext uri="{BB962C8B-B14F-4D97-AF65-F5344CB8AC3E}">
        <p14:creationId xmlns:p14="http://schemas.microsoft.com/office/powerpoint/2010/main" val="4067331462"/>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TotalTime>
  <Words>447</Words>
  <Application>Microsoft Office PowerPoint</Application>
  <PresentationFormat>Widescreen</PresentationFormat>
  <Paragraphs>93</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Black</vt:lpstr>
      <vt:lpstr>Calibri</vt:lpstr>
      <vt:lpstr>Calibri Light</vt:lpstr>
      <vt:lpstr>Google Sans</vt:lpstr>
      <vt:lpstr>Roboto</vt:lpstr>
      <vt:lpstr>Yeseva One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subject>丫丫精饰</dc:subject>
  <dc:creator>丫丫精饰</dc:creator>
  <cp:keywords>https://cyppt.taobao.com</cp:keywords>
  <dc:description>https://cyppt.taobao.com</dc:description>
  <cp:lastModifiedBy>Sara Abdelazim</cp:lastModifiedBy>
  <cp:revision>30</cp:revision>
  <dcterms:created xsi:type="dcterms:W3CDTF">2016-03-16T13:16:19Z</dcterms:created>
  <dcterms:modified xsi:type="dcterms:W3CDTF">2023-07-23T14:24:11Z</dcterms:modified>
  <cp:category>https://cyppt.taobao.com</cp:category>
</cp:coreProperties>
</file>